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4"/>
    <p:sldMasterId id="2147483660" r:id="rId5"/>
    <p:sldMasterId id="2147483648" r:id="rId6"/>
    <p:sldMasterId id="2147483674" r:id="rId7"/>
    <p:sldMasterId id="2147483688" r:id="rId8"/>
  </p:sldMasterIdLst>
  <p:notesMasterIdLst>
    <p:notesMasterId r:id="rId28"/>
  </p:notesMasterIdLst>
  <p:sldIdLst>
    <p:sldId id="256"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6" r:id="rId24"/>
    <p:sldId id="278" r:id="rId25"/>
    <p:sldId id="259" r:id="rId26"/>
    <p:sldId id="277" r:id="rId27"/>
  </p:sldIdLst>
  <p:sldSz cx="9144000" cy="5143500" type="screen16x9"/>
  <p:notesSz cx="6992938" cy="92805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6569"/>
    <a:srgbClr val="002D73"/>
    <a:srgbClr val="553278"/>
    <a:srgbClr val="007681"/>
    <a:srgbClr val="1F3261"/>
    <a:srgbClr val="4589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043" autoAdjust="0"/>
    <p:restoredTop sz="90482" autoAdjust="0"/>
  </p:normalViewPr>
  <p:slideViewPr>
    <p:cSldViewPr>
      <p:cViewPr>
        <p:scale>
          <a:sx n="110" d="100"/>
          <a:sy n="110" d="100"/>
        </p:scale>
        <p:origin x="-58" y="29"/>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9" d="100"/>
          <a:sy n="99" d="100"/>
        </p:scale>
        <p:origin x="-3540" y="-96"/>
      </p:cViewPr>
      <p:guideLst>
        <p:guide orient="horz" pos="2923"/>
        <p:guide pos="220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E4AD9A-00C9-4314-8E93-110220834AB6}" type="doc">
      <dgm:prSet loTypeId="urn:microsoft.com/office/officeart/2005/8/layout/cycle1" loCatId="cycle" qsTypeId="urn:microsoft.com/office/officeart/2005/8/quickstyle/simple1" qsCatId="simple" csTypeId="urn:microsoft.com/office/officeart/2005/8/colors/accent1_2" csCatId="accent1" phldr="1"/>
      <dgm:spPr/>
    </dgm:pt>
    <dgm:pt modelId="{BC7D8C5D-BF47-4C89-B083-45C0BD0E0C3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400" b="1" i="0" u="none" strike="noStrike" cap="none" normalizeH="0" baseline="0" dirty="0" smtClean="0">
            <a:ln>
              <a:noFill/>
            </a:ln>
            <a:solidFill>
              <a:schemeClr val="hlink"/>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accent2"/>
              </a:solidFill>
              <a:effectLst/>
              <a:latin typeface="Arial" charset="0"/>
            </a:rPr>
            <a:t>    </a:t>
          </a:r>
          <a:r>
            <a:rPr kumimoji="0" lang="en-US" altLang="en-US" sz="2400" b="0" i="0" u="none" strike="noStrike" cap="none" normalizeH="0" baseline="0" dirty="0" smtClean="0">
              <a:ln>
                <a:noFill/>
              </a:ln>
              <a:solidFill>
                <a:schemeClr val="tx2"/>
              </a:solidFill>
              <a:effectLst/>
              <a:latin typeface="Arial" charset="0"/>
            </a:rPr>
            <a:t>Expression</a:t>
          </a:r>
        </a:p>
      </dgm:t>
    </dgm:pt>
    <dgm:pt modelId="{EA76963D-B57B-4C1B-8163-674304EA0BF7}" type="parTrans" cxnId="{85B4CE94-1297-4190-99DF-01E671D40AB2}">
      <dgm:prSet/>
      <dgm:spPr/>
      <dgm:t>
        <a:bodyPr/>
        <a:lstStyle/>
        <a:p>
          <a:endParaRPr lang="en-US"/>
        </a:p>
      </dgm:t>
    </dgm:pt>
    <dgm:pt modelId="{DFD63ADE-E1F9-4DEE-9976-DBFC26AE2B0A}" type="sibTrans" cxnId="{85B4CE94-1297-4190-99DF-01E671D40AB2}">
      <dgm:prSet/>
      <dgm:spPr/>
      <dgm:t>
        <a:bodyPr/>
        <a:lstStyle/>
        <a:p>
          <a:endParaRPr lang="en-US"/>
        </a:p>
      </dgm:t>
    </dgm:pt>
    <dgm:pt modelId="{E874246D-7A40-4619-895E-64FC18BA5348}">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hlink"/>
              </a:solidFill>
              <a:effectLst/>
              <a:latin typeface="Arial" charset="0"/>
            </a:rPr>
            <a:t>       </a:t>
          </a:r>
          <a:r>
            <a:rPr kumimoji="0" lang="en-US" altLang="en-US" sz="2400" b="0" i="0" u="none" strike="noStrike" cap="none" normalizeH="0" baseline="0" dirty="0" smtClean="0">
              <a:ln>
                <a:noFill/>
              </a:ln>
              <a:solidFill>
                <a:schemeClr val="tx2"/>
              </a:solidFill>
              <a:effectLst/>
              <a:latin typeface="Arial" charset="0"/>
            </a:rPr>
            <a:t>Response</a:t>
          </a:r>
        </a:p>
      </dgm:t>
    </dgm:pt>
    <dgm:pt modelId="{7FF8BFBA-527A-410A-80ED-A721B9B1283C}" type="parTrans" cxnId="{FB13A237-A74D-4907-B52C-F5DE500281B4}">
      <dgm:prSet/>
      <dgm:spPr/>
      <dgm:t>
        <a:bodyPr/>
        <a:lstStyle/>
        <a:p>
          <a:endParaRPr lang="en-US"/>
        </a:p>
      </dgm:t>
    </dgm:pt>
    <dgm:pt modelId="{4AEB251E-D6BF-4D24-A814-39DA563D6EC9}" type="sibTrans" cxnId="{FB13A237-A74D-4907-B52C-F5DE500281B4}">
      <dgm:prSet/>
      <dgm:spPr/>
      <dgm:t>
        <a:bodyPr/>
        <a:lstStyle/>
        <a:p>
          <a:endParaRPr lang="en-US"/>
        </a:p>
      </dgm:t>
    </dgm:pt>
    <dgm:pt modelId="{7A67CA17-DAB9-46DB-B76F-15F97DF76A11}">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2"/>
              </a:solidFill>
              <a:effectLst/>
              <a:latin typeface="Arial" charset="0"/>
            </a:rPr>
            <a:t>Relaxation</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600" b="1" i="1" u="none" strike="noStrike" cap="none" normalizeH="0" baseline="0" dirty="0" smtClean="0">
            <a:ln>
              <a:noFill/>
            </a:ln>
            <a:solidFill>
              <a:schemeClr val="hlink"/>
            </a:solidFill>
            <a:effectLst/>
            <a:latin typeface="Arial" charset="0"/>
          </a:endParaRPr>
        </a:p>
      </dgm:t>
    </dgm:pt>
    <dgm:pt modelId="{FAC17F19-A05D-4429-A7B1-7E81B381D053}" type="parTrans" cxnId="{2C4816D5-60B6-431C-9E92-7E33973F499E}">
      <dgm:prSet/>
      <dgm:spPr/>
      <dgm:t>
        <a:bodyPr/>
        <a:lstStyle/>
        <a:p>
          <a:endParaRPr lang="en-US"/>
        </a:p>
      </dgm:t>
    </dgm:pt>
    <dgm:pt modelId="{E10C7B06-D5B3-43A7-9D6A-8750249AB5E5}" type="sibTrans" cxnId="{2C4816D5-60B6-431C-9E92-7E33973F499E}">
      <dgm:prSet/>
      <dgm:spPr/>
      <dgm:t>
        <a:bodyPr/>
        <a:lstStyle/>
        <a:p>
          <a:endParaRPr lang="en-US"/>
        </a:p>
      </dgm:t>
    </dgm:pt>
    <dgm:pt modelId="{532288E5-D066-4E0C-976D-AA907DBEEC3D}">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2"/>
              </a:solidFill>
              <a:effectLst/>
              <a:latin typeface="Arial" charset="0"/>
            </a:rPr>
            <a:t>Need</a:t>
          </a:r>
        </a:p>
      </dgm:t>
    </dgm:pt>
    <dgm:pt modelId="{2696D78C-400F-4028-8197-8E93E923F10A}" type="parTrans" cxnId="{752F73CB-FC4B-420B-B14C-5DC35D4F6558}">
      <dgm:prSet/>
      <dgm:spPr/>
      <dgm:t>
        <a:bodyPr/>
        <a:lstStyle/>
        <a:p>
          <a:endParaRPr lang="en-US"/>
        </a:p>
      </dgm:t>
    </dgm:pt>
    <dgm:pt modelId="{A08241B2-7039-44F7-8503-1DF15C5FAD1D}" type="sibTrans" cxnId="{752F73CB-FC4B-420B-B14C-5DC35D4F6558}">
      <dgm:prSet/>
      <dgm:spPr/>
      <dgm:t>
        <a:bodyPr/>
        <a:lstStyle/>
        <a:p>
          <a:endParaRPr lang="en-US"/>
        </a:p>
      </dgm:t>
    </dgm:pt>
    <dgm:pt modelId="{833937C4-0D47-4997-86E5-EC8541DB34CB}" type="pres">
      <dgm:prSet presAssocID="{0DE4AD9A-00C9-4314-8E93-110220834AB6}" presName="cycle" presStyleCnt="0">
        <dgm:presLayoutVars>
          <dgm:dir/>
          <dgm:resizeHandles val="exact"/>
        </dgm:presLayoutVars>
      </dgm:prSet>
      <dgm:spPr/>
    </dgm:pt>
    <dgm:pt modelId="{76076770-79DC-497D-BC22-7FC2AE0003BD}" type="pres">
      <dgm:prSet presAssocID="{BC7D8C5D-BF47-4C89-B083-45C0BD0E0C34}" presName="dummy" presStyleCnt="0"/>
      <dgm:spPr/>
    </dgm:pt>
    <dgm:pt modelId="{D9CF0EF1-E63D-478E-A9E0-A353BA7F985C}" type="pres">
      <dgm:prSet presAssocID="{BC7D8C5D-BF47-4C89-B083-45C0BD0E0C34}" presName="node" presStyleLbl="revTx" presStyleIdx="0" presStyleCnt="4" custScaleX="188959" custScaleY="34963">
        <dgm:presLayoutVars>
          <dgm:bulletEnabled val="1"/>
        </dgm:presLayoutVars>
      </dgm:prSet>
      <dgm:spPr/>
      <dgm:t>
        <a:bodyPr/>
        <a:lstStyle/>
        <a:p>
          <a:endParaRPr lang="en-US"/>
        </a:p>
      </dgm:t>
    </dgm:pt>
    <dgm:pt modelId="{FCDE27C4-AA60-4FFC-95EC-D5DA04091E2E}" type="pres">
      <dgm:prSet presAssocID="{DFD63ADE-E1F9-4DEE-9976-DBFC26AE2B0A}" presName="sibTrans" presStyleLbl="node1" presStyleIdx="0" presStyleCnt="4"/>
      <dgm:spPr/>
      <dgm:t>
        <a:bodyPr/>
        <a:lstStyle/>
        <a:p>
          <a:endParaRPr lang="en-US"/>
        </a:p>
      </dgm:t>
    </dgm:pt>
    <dgm:pt modelId="{00C013B2-DC4A-4E5D-B0CC-8B353427EC25}" type="pres">
      <dgm:prSet presAssocID="{E874246D-7A40-4619-895E-64FC18BA5348}" presName="dummy" presStyleCnt="0"/>
      <dgm:spPr/>
    </dgm:pt>
    <dgm:pt modelId="{D7A551C9-3CB5-4A8D-8662-A646CDE0C58F}" type="pres">
      <dgm:prSet presAssocID="{E874246D-7A40-4619-895E-64FC18BA5348}" presName="node" presStyleLbl="revTx" presStyleIdx="1" presStyleCnt="4" custScaleX="163775" custScaleY="45502">
        <dgm:presLayoutVars>
          <dgm:bulletEnabled val="1"/>
        </dgm:presLayoutVars>
      </dgm:prSet>
      <dgm:spPr/>
      <dgm:t>
        <a:bodyPr/>
        <a:lstStyle/>
        <a:p>
          <a:endParaRPr lang="en-US"/>
        </a:p>
      </dgm:t>
    </dgm:pt>
    <dgm:pt modelId="{E8D9136A-ADC6-4DB7-9EB4-8E2052D695D6}" type="pres">
      <dgm:prSet presAssocID="{4AEB251E-D6BF-4D24-A814-39DA563D6EC9}" presName="sibTrans" presStyleLbl="node1" presStyleIdx="1" presStyleCnt="4"/>
      <dgm:spPr/>
      <dgm:t>
        <a:bodyPr/>
        <a:lstStyle/>
        <a:p>
          <a:endParaRPr lang="en-US"/>
        </a:p>
      </dgm:t>
    </dgm:pt>
    <dgm:pt modelId="{0CA53EDA-5750-481A-96C8-DCBB970BF1B3}" type="pres">
      <dgm:prSet presAssocID="{7A67CA17-DAB9-46DB-B76F-15F97DF76A11}" presName="dummy" presStyleCnt="0"/>
      <dgm:spPr/>
    </dgm:pt>
    <dgm:pt modelId="{FA480239-DF75-46FB-837A-0BA639BE291E}" type="pres">
      <dgm:prSet presAssocID="{7A67CA17-DAB9-46DB-B76F-15F97DF76A11}" presName="node" presStyleLbl="revTx" presStyleIdx="2" presStyleCnt="4" custScaleX="126237" custScaleY="43288">
        <dgm:presLayoutVars>
          <dgm:bulletEnabled val="1"/>
        </dgm:presLayoutVars>
      </dgm:prSet>
      <dgm:spPr/>
      <dgm:t>
        <a:bodyPr/>
        <a:lstStyle/>
        <a:p>
          <a:endParaRPr lang="en-US"/>
        </a:p>
      </dgm:t>
    </dgm:pt>
    <dgm:pt modelId="{5DEB91B6-D6C7-4A57-9110-6956E6D21EAC}" type="pres">
      <dgm:prSet presAssocID="{E10C7B06-D5B3-43A7-9D6A-8750249AB5E5}" presName="sibTrans" presStyleLbl="node1" presStyleIdx="2" presStyleCnt="4"/>
      <dgm:spPr/>
      <dgm:t>
        <a:bodyPr/>
        <a:lstStyle/>
        <a:p>
          <a:endParaRPr lang="en-US"/>
        </a:p>
      </dgm:t>
    </dgm:pt>
    <dgm:pt modelId="{4873F2DE-7177-44F8-88F6-933B8B0AC662}" type="pres">
      <dgm:prSet presAssocID="{532288E5-D066-4E0C-976D-AA907DBEEC3D}" presName="dummy" presStyleCnt="0"/>
      <dgm:spPr/>
    </dgm:pt>
    <dgm:pt modelId="{1D191116-5EB5-4D4D-81B5-039B59CDB11C}" type="pres">
      <dgm:prSet presAssocID="{532288E5-D066-4E0C-976D-AA907DBEEC3D}" presName="node" presStyleLbl="revTx" presStyleIdx="3" presStyleCnt="4" custScaleX="72839" custScaleY="34963" custRadScaleRad="100506" custRadScaleInc="-14583">
        <dgm:presLayoutVars>
          <dgm:bulletEnabled val="1"/>
        </dgm:presLayoutVars>
      </dgm:prSet>
      <dgm:spPr/>
      <dgm:t>
        <a:bodyPr/>
        <a:lstStyle/>
        <a:p>
          <a:endParaRPr lang="en-US"/>
        </a:p>
      </dgm:t>
    </dgm:pt>
    <dgm:pt modelId="{BFE7B917-A489-4A67-B527-A5F9070C313A}" type="pres">
      <dgm:prSet presAssocID="{A08241B2-7039-44F7-8503-1DF15C5FAD1D}" presName="sibTrans" presStyleLbl="node1" presStyleIdx="3" presStyleCnt="4"/>
      <dgm:spPr/>
      <dgm:t>
        <a:bodyPr/>
        <a:lstStyle/>
        <a:p>
          <a:endParaRPr lang="en-US"/>
        </a:p>
      </dgm:t>
    </dgm:pt>
  </dgm:ptLst>
  <dgm:cxnLst>
    <dgm:cxn modelId="{2C4816D5-60B6-431C-9E92-7E33973F499E}" srcId="{0DE4AD9A-00C9-4314-8E93-110220834AB6}" destId="{7A67CA17-DAB9-46DB-B76F-15F97DF76A11}" srcOrd="2" destOrd="0" parTransId="{FAC17F19-A05D-4429-A7B1-7E81B381D053}" sibTransId="{E10C7B06-D5B3-43A7-9D6A-8750249AB5E5}"/>
    <dgm:cxn modelId="{16A97E74-BA0B-4391-9C2F-7CF7BD2CF271}" type="presOf" srcId="{0DE4AD9A-00C9-4314-8E93-110220834AB6}" destId="{833937C4-0D47-4997-86E5-EC8541DB34CB}" srcOrd="0" destOrd="0" presId="urn:microsoft.com/office/officeart/2005/8/layout/cycle1"/>
    <dgm:cxn modelId="{4B7D31DA-4DD8-425B-9EF0-44C080EA1CFF}" type="presOf" srcId="{A08241B2-7039-44F7-8503-1DF15C5FAD1D}" destId="{BFE7B917-A489-4A67-B527-A5F9070C313A}" srcOrd="0" destOrd="0" presId="urn:microsoft.com/office/officeart/2005/8/layout/cycle1"/>
    <dgm:cxn modelId="{DEE22514-6B34-4368-955B-9CF9046C13AA}" type="presOf" srcId="{4AEB251E-D6BF-4D24-A814-39DA563D6EC9}" destId="{E8D9136A-ADC6-4DB7-9EB4-8E2052D695D6}" srcOrd="0" destOrd="0" presId="urn:microsoft.com/office/officeart/2005/8/layout/cycle1"/>
    <dgm:cxn modelId="{802A5975-B4BD-48E9-9AFF-0F1F205BC20B}" type="presOf" srcId="{532288E5-D066-4E0C-976D-AA907DBEEC3D}" destId="{1D191116-5EB5-4D4D-81B5-039B59CDB11C}" srcOrd="0" destOrd="0" presId="urn:microsoft.com/office/officeart/2005/8/layout/cycle1"/>
    <dgm:cxn modelId="{4FB60BAA-0F84-4253-8E98-0BA6B7C6D113}" type="presOf" srcId="{E10C7B06-D5B3-43A7-9D6A-8750249AB5E5}" destId="{5DEB91B6-D6C7-4A57-9110-6956E6D21EAC}" srcOrd="0" destOrd="0" presId="urn:microsoft.com/office/officeart/2005/8/layout/cycle1"/>
    <dgm:cxn modelId="{FB13A237-A74D-4907-B52C-F5DE500281B4}" srcId="{0DE4AD9A-00C9-4314-8E93-110220834AB6}" destId="{E874246D-7A40-4619-895E-64FC18BA5348}" srcOrd="1" destOrd="0" parTransId="{7FF8BFBA-527A-410A-80ED-A721B9B1283C}" sibTransId="{4AEB251E-D6BF-4D24-A814-39DA563D6EC9}"/>
    <dgm:cxn modelId="{7F383372-D519-43AA-9208-3DBFD4141540}" type="presOf" srcId="{BC7D8C5D-BF47-4C89-B083-45C0BD0E0C34}" destId="{D9CF0EF1-E63D-478E-A9E0-A353BA7F985C}" srcOrd="0" destOrd="0" presId="urn:microsoft.com/office/officeart/2005/8/layout/cycle1"/>
    <dgm:cxn modelId="{85B4CE94-1297-4190-99DF-01E671D40AB2}" srcId="{0DE4AD9A-00C9-4314-8E93-110220834AB6}" destId="{BC7D8C5D-BF47-4C89-B083-45C0BD0E0C34}" srcOrd="0" destOrd="0" parTransId="{EA76963D-B57B-4C1B-8163-674304EA0BF7}" sibTransId="{DFD63ADE-E1F9-4DEE-9976-DBFC26AE2B0A}"/>
    <dgm:cxn modelId="{AC526BB7-15AF-4698-B972-D09E90B2E458}" type="presOf" srcId="{DFD63ADE-E1F9-4DEE-9976-DBFC26AE2B0A}" destId="{FCDE27C4-AA60-4FFC-95EC-D5DA04091E2E}" srcOrd="0" destOrd="0" presId="urn:microsoft.com/office/officeart/2005/8/layout/cycle1"/>
    <dgm:cxn modelId="{D28A84E4-15F7-4D84-BC4F-A3F5E74AD91E}" type="presOf" srcId="{7A67CA17-DAB9-46DB-B76F-15F97DF76A11}" destId="{FA480239-DF75-46FB-837A-0BA639BE291E}" srcOrd="0" destOrd="0" presId="urn:microsoft.com/office/officeart/2005/8/layout/cycle1"/>
    <dgm:cxn modelId="{752F73CB-FC4B-420B-B14C-5DC35D4F6558}" srcId="{0DE4AD9A-00C9-4314-8E93-110220834AB6}" destId="{532288E5-D066-4E0C-976D-AA907DBEEC3D}" srcOrd="3" destOrd="0" parTransId="{2696D78C-400F-4028-8197-8E93E923F10A}" sibTransId="{A08241B2-7039-44F7-8503-1DF15C5FAD1D}"/>
    <dgm:cxn modelId="{E3F0DB59-98EB-4410-B161-3FD1878AB29B}" type="presOf" srcId="{E874246D-7A40-4619-895E-64FC18BA5348}" destId="{D7A551C9-3CB5-4A8D-8662-A646CDE0C58F}" srcOrd="0" destOrd="0" presId="urn:microsoft.com/office/officeart/2005/8/layout/cycle1"/>
    <dgm:cxn modelId="{C638EE33-5ED4-4064-BD2D-61468AC86108}" type="presParOf" srcId="{833937C4-0D47-4997-86E5-EC8541DB34CB}" destId="{76076770-79DC-497D-BC22-7FC2AE0003BD}" srcOrd="0" destOrd="0" presId="urn:microsoft.com/office/officeart/2005/8/layout/cycle1"/>
    <dgm:cxn modelId="{756B22A3-2F96-4C80-874A-4AA6019BB654}" type="presParOf" srcId="{833937C4-0D47-4997-86E5-EC8541DB34CB}" destId="{D9CF0EF1-E63D-478E-A9E0-A353BA7F985C}" srcOrd="1" destOrd="0" presId="urn:microsoft.com/office/officeart/2005/8/layout/cycle1"/>
    <dgm:cxn modelId="{A5D0F8E9-C791-4E44-985A-9327D9B544CA}" type="presParOf" srcId="{833937C4-0D47-4997-86E5-EC8541DB34CB}" destId="{FCDE27C4-AA60-4FFC-95EC-D5DA04091E2E}" srcOrd="2" destOrd="0" presId="urn:microsoft.com/office/officeart/2005/8/layout/cycle1"/>
    <dgm:cxn modelId="{374F7E77-244C-4097-B49E-CFA7DB12E717}" type="presParOf" srcId="{833937C4-0D47-4997-86E5-EC8541DB34CB}" destId="{00C013B2-DC4A-4E5D-B0CC-8B353427EC25}" srcOrd="3" destOrd="0" presId="urn:microsoft.com/office/officeart/2005/8/layout/cycle1"/>
    <dgm:cxn modelId="{10024D76-64D0-4E4B-95B1-70CB08DF42F5}" type="presParOf" srcId="{833937C4-0D47-4997-86E5-EC8541DB34CB}" destId="{D7A551C9-3CB5-4A8D-8662-A646CDE0C58F}" srcOrd="4" destOrd="0" presId="urn:microsoft.com/office/officeart/2005/8/layout/cycle1"/>
    <dgm:cxn modelId="{69FC1E67-CDB7-4458-A538-E60E16F7EEA7}" type="presParOf" srcId="{833937C4-0D47-4997-86E5-EC8541DB34CB}" destId="{E8D9136A-ADC6-4DB7-9EB4-8E2052D695D6}" srcOrd="5" destOrd="0" presId="urn:microsoft.com/office/officeart/2005/8/layout/cycle1"/>
    <dgm:cxn modelId="{649E6B3D-920B-4672-B4D8-27AD68127BB4}" type="presParOf" srcId="{833937C4-0D47-4997-86E5-EC8541DB34CB}" destId="{0CA53EDA-5750-481A-96C8-DCBB970BF1B3}" srcOrd="6" destOrd="0" presId="urn:microsoft.com/office/officeart/2005/8/layout/cycle1"/>
    <dgm:cxn modelId="{05C46D4E-5B74-4268-8EC8-2DC6474023AA}" type="presParOf" srcId="{833937C4-0D47-4997-86E5-EC8541DB34CB}" destId="{FA480239-DF75-46FB-837A-0BA639BE291E}" srcOrd="7" destOrd="0" presId="urn:microsoft.com/office/officeart/2005/8/layout/cycle1"/>
    <dgm:cxn modelId="{CAA4BC3C-BB8D-4ADC-8FAC-C88E2B4C298B}" type="presParOf" srcId="{833937C4-0D47-4997-86E5-EC8541DB34CB}" destId="{5DEB91B6-D6C7-4A57-9110-6956E6D21EAC}" srcOrd="8" destOrd="0" presId="urn:microsoft.com/office/officeart/2005/8/layout/cycle1"/>
    <dgm:cxn modelId="{6BBEE99C-D5AC-4C70-B013-FBECF2064EAC}" type="presParOf" srcId="{833937C4-0D47-4997-86E5-EC8541DB34CB}" destId="{4873F2DE-7177-44F8-88F6-933B8B0AC662}" srcOrd="9" destOrd="0" presId="urn:microsoft.com/office/officeart/2005/8/layout/cycle1"/>
    <dgm:cxn modelId="{8C02C113-F25E-44DD-B57E-6BCE2B9E695A}" type="presParOf" srcId="{833937C4-0D47-4997-86E5-EC8541DB34CB}" destId="{1D191116-5EB5-4D4D-81B5-039B59CDB11C}" srcOrd="10" destOrd="0" presId="urn:microsoft.com/office/officeart/2005/8/layout/cycle1"/>
    <dgm:cxn modelId="{F460A744-B255-432E-A4FD-B3B96FED4843}" type="presParOf" srcId="{833937C4-0D47-4997-86E5-EC8541DB34CB}" destId="{BFE7B917-A489-4A67-B527-A5F9070C313A}" srcOrd="11"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62FF07-06DB-4DE4-A577-D3D5C1705A14}" type="doc">
      <dgm:prSet loTypeId="urn:microsoft.com/office/officeart/2005/8/layout/cycle1" loCatId="cycle" qsTypeId="urn:microsoft.com/office/officeart/2005/8/quickstyle/simple1" qsCatId="simple" csTypeId="urn:microsoft.com/office/officeart/2005/8/colors/accent1_2" csCatId="accent1" phldr="1"/>
      <dgm:spPr/>
    </dgm:pt>
    <dgm:pt modelId="{9CD94D97-439F-4AF7-803F-4C6D9EA8AD39}">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400" b="1" i="0" u="none" strike="noStrike" cap="none" normalizeH="0" baseline="0" dirty="0" smtClean="0">
            <a:ln>
              <a:noFill/>
            </a:ln>
            <a:solidFill>
              <a:schemeClr val="hlink"/>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accent2"/>
              </a:solidFill>
              <a:effectLst/>
              <a:latin typeface="Arial" charset="0"/>
            </a:rPr>
            <a:t>    </a:t>
          </a:r>
          <a:r>
            <a:rPr kumimoji="0" lang="en-US" altLang="en-US" sz="2400" b="0" i="0" u="none" strike="noStrike" cap="none" normalizeH="0" baseline="0" dirty="0" smtClean="0">
              <a:ln>
                <a:noFill/>
              </a:ln>
              <a:solidFill>
                <a:schemeClr val="tx2"/>
              </a:solidFill>
              <a:effectLst/>
              <a:latin typeface="Arial" charset="0"/>
            </a:rPr>
            <a:t>Expression</a:t>
          </a:r>
        </a:p>
      </dgm:t>
    </dgm:pt>
    <dgm:pt modelId="{09309C92-CDF5-4AEA-83D7-C6C2975F48C9}" type="parTrans" cxnId="{29BFE1A5-E9D2-4B4D-8EE9-2766768C32C4}">
      <dgm:prSet/>
      <dgm:spPr/>
      <dgm:t>
        <a:bodyPr/>
        <a:lstStyle/>
        <a:p>
          <a:endParaRPr lang="en-US"/>
        </a:p>
      </dgm:t>
    </dgm:pt>
    <dgm:pt modelId="{CAD3B731-8138-422C-9B14-B233FA614240}" type="sibTrans" cxnId="{29BFE1A5-E9D2-4B4D-8EE9-2766768C32C4}">
      <dgm:prSet/>
      <dgm:spPr/>
      <dgm:t>
        <a:bodyPr/>
        <a:lstStyle/>
        <a:p>
          <a:endParaRPr lang="en-US"/>
        </a:p>
      </dgm:t>
    </dgm:pt>
    <dgm:pt modelId="{E9AD3B7E-0D7C-4541-BE0C-2570465C069D}">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accent2"/>
              </a:solidFill>
              <a:effectLst/>
              <a:latin typeface="Arial" charset="0"/>
            </a:rPr>
            <a:t>      </a:t>
          </a:r>
          <a:r>
            <a:rPr kumimoji="0" lang="en-US" altLang="en-US" sz="2400" b="0" i="0" u="none" strike="noStrike" cap="none" normalizeH="0" baseline="0" dirty="0" smtClean="0">
              <a:ln>
                <a:noFill/>
              </a:ln>
              <a:solidFill>
                <a:schemeClr val="tx2"/>
              </a:solidFill>
              <a:effectLst/>
              <a:latin typeface="Arial" charset="0"/>
            </a:rPr>
            <a:t>Response</a:t>
          </a:r>
        </a:p>
      </dgm:t>
    </dgm:pt>
    <dgm:pt modelId="{4626CC11-877E-4C48-88BF-A7DC6DC02C00}" type="parTrans" cxnId="{B882961A-271A-4EEB-A9D7-0AE9D07ECE47}">
      <dgm:prSet/>
      <dgm:spPr/>
      <dgm:t>
        <a:bodyPr/>
        <a:lstStyle/>
        <a:p>
          <a:endParaRPr lang="en-US"/>
        </a:p>
      </dgm:t>
    </dgm:pt>
    <dgm:pt modelId="{7EE41163-B2F9-41E4-AD6F-F16BA827C671}" type="sibTrans" cxnId="{B882961A-271A-4EEB-A9D7-0AE9D07ECE47}">
      <dgm:prSet/>
      <dgm:spPr/>
      <dgm:t>
        <a:bodyPr/>
        <a:lstStyle/>
        <a:p>
          <a:endParaRPr lang="en-US"/>
        </a:p>
      </dgm:t>
    </dgm:pt>
    <dgm:pt modelId="{D6683909-03FD-44FC-9C04-68C98295BAF2}">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2"/>
              </a:solidFill>
              <a:effectLst/>
              <a:latin typeface="Arial" charset="0"/>
            </a:rPr>
            <a:t>Distress</a:t>
          </a:r>
          <a:endParaRPr kumimoji="0" lang="en-US" altLang="en-US" sz="1800" b="1" i="1" u="none" strike="noStrike" cap="none" normalizeH="0" baseline="0" dirty="0" smtClean="0">
            <a:ln>
              <a:noFill/>
            </a:ln>
            <a:solidFill>
              <a:schemeClr val="tx2"/>
            </a:solidFill>
            <a:effectLst/>
            <a:latin typeface="Arial" charset="0"/>
          </a:endParaRPr>
        </a:p>
      </dgm:t>
    </dgm:pt>
    <dgm:pt modelId="{8B3DD2D5-C536-4603-BEDB-7582CD5F3373}" type="parTrans" cxnId="{46349C4C-84B0-4EB4-9744-CC2835D5F1E6}">
      <dgm:prSet/>
      <dgm:spPr/>
      <dgm:t>
        <a:bodyPr/>
        <a:lstStyle/>
        <a:p>
          <a:endParaRPr lang="en-US"/>
        </a:p>
      </dgm:t>
    </dgm:pt>
    <dgm:pt modelId="{C6EE55AC-EE12-4532-A2CF-92215F64088D}" type="sibTrans" cxnId="{46349C4C-84B0-4EB4-9744-CC2835D5F1E6}">
      <dgm:prSet/>
      <dgm:spPr/>
      <dgm:t>
        <a:bodyPr/>
        <a:lstStyle/>
        <a:p>
          <a:endParaRPr lang="en-US"/>
        </a:p>
      </dgm:t>
    </dgm:pt>
    <dgm:pt modelId="{6A41F923-3D98-406D-B92B-089EC9FDC2EA}">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2"/>
              </a:solidFill>
              <a:effectLst/>
              <a:latin typeface="Arial" charset="0"/>
            </a:rPr>
            <a:t>Need</a:t>
          </a:r>
        </a:p>
      </dgm:t>
    </dgm:pt>
    <dgm:pt modelId="{9273784E-AB9C-46B5-90AD-DD20557CA941}" type="parTrans" cxnId="{F13D4CC1-CBE3-4DF6-A0E3-382794C0D31C}">
      <dgm:prSet/>
      <dgm:spPr/>
      <dgm:t>
        <a:bodyPr/>
        <a:lstStyle/>
        <a:p>
          <a:endParaRPr lang="en-US"/>
        </a:p>
      </dgm:t>
    </dgm:pt>
    <dgm:pt modelId="{E6E99CD6-90A4-4CA8-8AEC-325985C5CFFE}" type="sibTrans" cxnId="{F13D4CC1-CBE3-4DF6-A0E3-382794C0D31C}">
      <dgm:prSet/>
      <dgm:spPr/>
      <dgm:t>
        <a:bodyPr/>
        <a:lstStyle/>
        <a:p>
          <a:endParaRPr lang="en-US"/>
        </a:p>
      </dgm:t>
    </dgm:pt>
    <dgm:pt modelId="{AF53A869-6520-4987-B35C-C0B690CCD6C3}" type="pres">
      <dgm:prSet presAssocID="{2C62FF07-06DB-4DE4-A577-D3D5C1705A14}" presName="cycle" presStyleCnt="0">
        <dgm:presLayoutVars>
          <dgm:dir/>
          <dgm:resizeHandles val="exact"/>
        </dgm:presLayoutVars>
      </dgm:prSet>
      <dgm:spPr/>
    </dgm:pt>
    <dgm:pt modelId="{EE5BFBD5-4A6F-4CAF-8167-10BFC8A85FEC}" type="pres">
      <dgm:prSet presAssocID="{9CD94D97-439F-4AF7-803F-4C6D9EA8AD39}" presName="dummy" presStyleCnt="0"/>
      <dgm:spPr/>
    </dgm:pt>
    <dgm:pt modelId="{199F91E9-F374-4549-A0A5-B5B0E96E271F}" type="pres">
      <dgm:prSet presAssocID="{9CD94D97-439F-4AF7-803F-4C6D9EA8AD39}" presName="node" presStyleLbl="revTx" presStyleIdx="0" presStyleCnt="4" custScaleX="167102" custScaleY="48837">
        <dgm:presLayoutVars>
          <dgm:bulletEnabled val="1"/>
        </dgm:presLayoutVars>
      </dgm:prSet>
      <dgm:spPr/>
      <dgm:t>
        <a:bodyPr/>
        <a:lstStyle/>
        <a:p>
          <a:endParaRPr lang="en-US"/>
        </a:p>
      </dgm:t>
    </dgm:pt>
    <dgm:pt modelId="{E9F2A8D8-3267-40BC-B396-379AA3BC02B0}" type="pres">
      <dgm:prSet presAssocID="{CAD3B731-8138-422C-9B14-B233FA614240}" presName="sibTrans" presStyleLbl="node1" presStyleIdx="0" presStyleCnt="4"/>
      <dgm:spPr/>
      <dgm:t>
        <a:bodyPr/>
        <a:lstStyle/>
        <a:p>
          <a:endParaRPr lang="en-US"/>
        </a:p>
      </dgm:t>
    </dgm:pt>
    <dgm:pt modelId="{F58FF66B-EE1F-4743-8E1E-529014D15D1F}" type="pres">
      <dgm:prSet presAssocID="{E9AD3B7E-0D7C-4541-BE0C-2570465C069D}" presName="dummy" presStyleCnt="0"/>
      <dgm:spPr/>
    </dgm:pt>
    <dgm:pt modelId="{7A934130-DB54-41FD-8224-17A1F62E8E7B}" type="pres">
      <dgm:prSet presAssocID="{E9AD3B7E-0D7C-4541-BE0C-2570465C069D}" presName="node" presStyleLbl="revTx" presStyleIdx="1" presStyleCnt="4" custScaleX="173986" custScaleY="34007">
        <dgm:presLayoutVars>
          <dgm:bulletEnabled val="1"/>
        </dgm:presLayoutVars>
      </dgm:prSet>
      <dgm:spPr/>
      <dgm:t>
        <a:bodyPr/>
        <a:lstStyle/>
        <a:p>
          <a:endParaRPr lang="en-US"/>
        </a:p>
      </dgm:t>
    </dgm:pt>
    <dgm:pt modelId="{4614C412-1B19-4573-80F9-556B9ABD7DD5}" type="pres">
      <dgm:prSet presAssocID="{7EE41163-B2F9-41E4-AD6F-F16BA827C671}" presName="sibTrans" presStyleLbl="node1" presStyleIdx="1" presStyleCnt="4"/>
      <dgm:spPr/>
      <dgm:t>
        <a:bodyPr/>
        <a:lstStyle/>
        <a:p>
          <a:endParaRPr lang="en-US"/>
        </a:p>
      </dgm:t>
    </dgm:pt>
    <dgm:pt modelId="{26025D45-E90F-439B-B469-E95D4CC74336}" type="pres">
      <dgm:prSet presAssocID="{D6683909-03FD-44FC-9C04-68C98295BAF2}" presName="dummy" presStyleCnt="0"/>
      <dgm:spPr/>
    </dgm:pt>
    <dgm:pt modelId="{AE58D351-451C-4A4C-95B7-686FA0B069E0}" type="pres">
      <dgm:prSet presAssocID="{D6683909-03FD-44FC-9C04-68C98295BAF2}" presName="node" presStyleLbl="revTx" presStyleIdx="2" presStyleCnt="4" custScaleX="154508" custScaleY="46691">
        <dgm:presLayoutVars>
          <dgm:bulletEnabled val="1"/>
        </dgm:presLayoutVars>
      </dgm:prSet>
      <dgm:spPr/>
      <dgm:t>
        <a:bodyPr/>
        <a:lstStyle/>
        <a:p>
          <a:endParaRPr lang="en-US"/>
        </a:p>
      </dgm:t>
    </dgm:pt>
    <dgm:pt modelId="{F5A4E5DB-00CB-4F51-A729-42A07B4018CF}" type="pres">
      <dgm:prSet presAssocID="{C6EE55AC-EE12-4532-A2CF-92215F64088D}" presName="sibTrans" presStyleLbl="node1" presStyleIdx="2" presStyleCnt="4"/>
      <dgm:spPr/>
      <dgm:t>
        <a:bodyPr/>
        <a:lstStyle/>
        <a:p>
          <a:endParaRPr lang="en-US"/>
        </a:p>
      </dgm:t>
    </dgm:pt>
    <dgm:pt modelId="{90FD95ED-1C1C-4968-B20D-B9A070D29CB8}" type="pres">
      <dgm:prSet presAssocID="{6A41F923-3D98-406D-B92B-089EC9FDC2EA}" presName="dummy" presStyleCnt="0"/>
      <dgm:spPr/>
    </dgm:pt>
    <dgm:pt modelId="{877CF9BE-120F-46CA-B1BE-D4CE2BD009FA}" type="pres">
      <dgm:prSet presAssocID="{6A41F923-3D98-406D-B92B-089EC9FDC2EA}" presName="node" presStyleLbl="revTx" presStyleIdx="3" presStyleCnt="4" custScaleY="48837">
        <dgm:presLayoutVars>
          <dgm:bulletEnabled val="1"/>
        </dgm:presLayoutVars>
      </dgm:prSet>
      <dgm:spPr/>
      <dgm:t>
        <a:bodyPr/>
        <a:lstStyle/>
        <a:p>
          <a:endParaRPr lang="en-US"/>
        </a:p>
      </dgm:t>
    </dgm:pt>
    <dgm:pt modelId="{3674A48E-1916-4452-88DF-7FD824F7F004}" type="pres">
      <dgm:prSet presAssocID="{E6E99CD6-90A4-4CA8-8AEC-325985C5CFFE}" presName="sibTrans" presStyleLbl="node1" presStyleIdx="3" presStyleCnt="4"/>
      <dgm:spPr/>
      <dgm:t>
        <a:bodyPr/>
        <a:lstStyle/>
        <a:p>
          <a:endParaRPr lang="en-US"/>
        </a:p>
      </dgm:t>
    </dgm:pt>
  </dgm:ptLst>
  <dgm:cxnLst>
    <dgm:cxn modelId="{AF0D3C4D-09C3-4B83-A101-853B2B866DC9}" type="presOf" srcId="{E9AD3B7E-0D7C-4541-BE0C-2570465C069D}" destId="{7A934130-DB54-41FD-8224-17A1F62E8E7B}" srcOrd="0" destOrd="0" presId="urn:microsoft.com/office/officeart/2005/8/layout/cycle1"/>
    <dgm:cxn modelId="{F13D4CC1-CBE3-4DF6-A0E3-382794C0D31C}" srcId="{2C62FF07-06DB-4DE4-A577-D3D5C1705A14}" destId="{6A41F923-3D98-406D-B92B-089EC9FDC2EA}" srcOrd="3" destOrd="0" parTransId="{9273784E-AB9C-46B5-90AD-DD20557CA941}" sibTransId="{E6E99CD6-90A4-4CA8-8AEC-325985C5CFFE}"/>
    <dgm:cxn modelId="{37009038-5EB8-4E39-BCAB-CB8923C5E739}" type="presOf" srcId="{CAD3B731-8138-422C-9B14-B233FA614240}" destId="{E9F2A8D8-3267-40BC-B396-379AA3BC02B0}" srcOrd="0" destOrd="0" presId="urn:microsoft.com/office/officeart/2005/8/layout/cycle1"/>
    <dgm:cxn modelId="{DC5A74E9-9488-4A70-BC6F-2C82D057426D}" type="presOf" srcId="{D6683909-03FD-44FC-9C04-68C98295BAF2}" destId="{AE58D351-451C-4A4C-95B7-686FA0B069E0}" srcOrd="0" destOrd="0" presId="urn:microsoft.com/office/officeart/2005/8/layout/cycle1"/>
    <dgm:cxn modelId="{A583BD5A-B395-410B-B36E-D44CB41F4F31}" type="presOf" srcId="{2C62FF07-06DB-4DE4-A577-D3D5C1705A14}" destId="{AF53A869-6520-4987-B35C-C0B690CCD6C3}" srcOrd="0" destOrd="0" presId="urn:microsoft.com/office/officeart/2005/8/layout/cycle1"/>
    <dgm:cxn modelId="{D0B0743E-4B34-453B-B115-1EBB4AA350B9}" type="presOf" srcId="{9CD94D97-439F-4AF7-803F-4C6D9EA8AD39}" destId="{199F91E9-F374-4549-A0A5-B5B0E96E271F}" srcOrd="0" destOrd="0" presId="urn:microsoft.com/office/officeart/2005/8/layout/cycle1"/>
    <dgm:cxn modelId="{C7360926-E601-4254-B76F-AA30C2B5F7C9}" type="presOf" srcId="{E6E99CD6-90A4-4CA8-8AEC-325985C5CFFE}" destId="{3674A48E-1916-4452-88DF-7FD824F7F004}" srcOrd="0" destOrd="0" presId="urn:microsoft.com/office/officeart/2005/8/layout/cycle1"/>
    <dgm:cxn modelId="{7C2038C8-A397-4823-A7FF-5A2D3F3B1999}" type="presOf" srcId="{7EE41163-B2F9-41E4-AD6F-F16BA827C671}" destId="{4614C412-1B19-4573-80F9-556B9ABD7DD5}" srcOrd="0" destOrd="0" presId="urn:microsoft.com/office/officeart/2005/8/layout/cycle1"/>
    <dgm:cxn modelId="{46349C4C-84B0-4EB4-9744-CC2835D5F1E6}" srcId="{2C62FF07-06DB-4DE4-A577-D3D5C1705A14}" destId="{D6683909-03FD-44FC-9C04-68C98295BAF2}" srcOrd="2" destOrd="0" parTransId="{8B3DD2D5-C536-4603-BEDB-7582CD5F3373}" sibTransId="{C6EE55AC-EE12-4532-A2CF-92215F64088D}"/>
    <dgm:cxn modelId="{D96535A5-22BD-40AE-9CDA-3891150D69EF}" type="presOf" srcId="{6A41F923-3D98-406D-B92B-089EC9FDC2EA}" destId="{877CF9BE-120F-46CA-B1BE-D4CE2BD009FA}" srcOrd="0" destOrd="0" presId="urn:microsoft.com/office/officeart/2005/8/layout/cycle1"/>
    <dgm:cxn modelId="{0C9C75E1-E14E-4481-828E-FAD2115FB1BE}" type="presOf" srcId="{C6EE55AC-EE12-4532-A2CF-92215F64088D}" destId="{F5A4E5DB-00CB-4F51-A729-42A07B4018CF}" srcOrd="0" destOrd="0" presId="urn:microsoft.com/office/officeart/2005/8/layout/cycle1"/>
    <dgm:cxn modelId="{B882961A-271A-4EEB-A9D7-0AE9D07ECE47}" srcId="{2C62FF07-06DB-4DE4-A577-D3D5C1705A14}" destId="{E9AD3B7E-0D7C-4541-BE0C-2570465C069D}" srcOrd="1" destOrd="0" parTransId="{4626CC11-877E-4C48-88BF-A7DC6DC02C00}" sibTransId="{7EE41163-B2F9-41E4-AD6F-F16BA827C671}"/>
    <dgm:cxn modelId="{29BFE1A5-E9D2-4B4D-8EE9-2766768C32C4}" srcId="{2C62FF07-06DB-4DE4-A577-D3D5C1705A14}" destId="{9CD94D97-439F-4AF7-803F-4C6D9EA8AD39}" srcOrd="0" destOrd="0" parTransId="{09309C92-CDF5-4AEA-83D7-C6C2975F48C9}" sibTransId="{CAD3B731-8138-422C-9B14-B233FA614240}"/>
    <dgm:cxn modelId="{E6631F00-10D5-49BF-A427-6E379EF6BFB4}" type="presParOf" srcId="{AF53A869-6520-4987-B35C-C0B690CCD6C3}" destId="{EE5BFBD5-4A6F-4CAF-8167-10BFC8A85FEC}" srcOrd="0" destOrd="0" presId="urn:microsoft.com/office/officeart/2005/8/layout/cycle1"/>
    <dgm:cxn modelId="{F4B8AB40-D84B-42EF-B7A1-3B7A5C237C8B}" type="presParOf" srcId="{AF53A869-6520-4987-B35C-C0B690CCD6C3}" destId="{199F91E9-F374-4549-A0A5-B5B0E96E271F}" srcOrd="1" destOrd="0" presId="urn:microsoft.com/office/officeart/2005/8/layout/cycle1"/>
    <dgm:cxn modelId="{1C75B739-2133-4708-A88A-802B0699C383}" type="presParOf" srcId="{AF53A869-6520-4987-B35C-C0B690CCD6C3}" destId="{E9F2A8D8-3267-40BC-B396-379AA3BC02B0}" srcOrd="2" destOrd="0" presId="urn:microsoft.com/office/officeart/2005/8/layout/cycle1"/>
    <dgm:cxn modelId="{9295DE83-9D6F-4E0F-92C0-364293F668D5}" type="presParOf" srcId="{AF53A869-6520-4987-B35C-C0B690CCD6C3}" destId="{F58FF66B-EE1F-4743-8E1E-529014D15D1F}" srcOrd="3" destOrd="0" presId="urn:microsoft.com/office/officeart/2005/8/layout/cycle1"/>
    <dgm:cxn modelId="{A0CCE785-A19B-464B-B819-D919C2C24248}" type="presParOf" srcId="{AF53A869-6520-4987-B35C-C0B690CCD6C3}" destId="{7A934130-DB54-41FD-8224-17A1F62E8E7B}" srcOrd="4" destOrd="0" presId="urn:microsoft.com/office/officeart/2005/8/layout/cycle1"/>
    <dgm:cxn modelId="{048361C7-4AE5-4EB6-B54E-360A7AFE18FB}" type="presParOf" srcId="{AF53A869-6520-4987-B35C-C0B690CCD6C3}" destId="{4614C412-1B19-4573-80F9-556B9ABD7DD5}" srcOrd="5" destOrd="0" presId="urn:microsoft.com/office/officeart/2005/8/layout/cycle1"/>
    <dgm:cxn modelId="{27883C0F-5FB0-4E34-8AAC-AB70FE2BD12A}" type="presParOf" srcId="{AF53A869-6520-4987-B35C-C0B690CCD6C3}" destId="{26025D45-E90F-439B-B469-E95D4CC74336}" srcOrd="6" destOrd="0" presId="urn:microsoft.com/office/officeart/2005/8/layout/cycle1"/>
    <dgm:cxn modelId="{BB3F79FD-9E22-42F3-99D6-BCFF3131C28E}" type="presParOf" srcId="{AF53A869-6520-4987-B35C-C0B690CCD6C3}" destId="{AE58D351-451C-4A4C-95B7-686FA0B069E0}" srcOrd="7" destOrd="0" presId="urn:microsoft.com/office/officeart/2005/8/layout/cycle1"/>
    <dgm:cxn modelId="{1CA57B11-A912-4CBA-B0BD-B1833E8C609B}" type="presParOf" srcId="{AF53A869-6520-4987-B35C-C0B690CCD6C3}" destId="{F5A4E5DB-00CB-4F51-A729-42A07B4018CF}" srcOrd="8" destOrd="0" presId="urn:microsoft.com/office/officeart/2005/8/layout/cycle1"/>
    <dgm:cxn modelId="{B4D86A10-BFF4-42AA-B72C-23C2A0546325}" type="presParOf" srcId="{AF53A869-6520-4987-B35C-C0B690CCD6C3}" destId="{90FD95ED-1C1C-4968-B20D-B9A070D29CB8}" srcOrd="9" destOrd="0" presId="urn:microsoft.com/office/officeart/2005/8/layout/cycle1"/>
    <dgm:cxn modelId="{7046889C-E7F4-4016-99C9-22E7EFAEB42F}" type="presParOf" srcId="{AF53A869-6520-4987-B35C-C0B690CCD6C3}" destId="{877CF9BE-120F-46CA-B1BE-D4CE2BD009FA}" srcOrd="10" destOrd="0" presId="urn:microsoft.com/office/officeart/2005/8/layout/cycle1"/>
    <dgm:cxn modelId="{0C2BE905-F461-4BF1-8C60-A96A3868336B}" type="presParOf" srcId="{AF53A869-6520-4987-B35C-C0B690CCD6C3}" destId="{3674A48E-1916-4452-88DF-7FD824F7F004}"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CF0EF1-E63D-478E-A9E0-A353BA7F985C}">
      <dsp:nvSpPr>
        <dsp:cNvPr id="0" name=""/>
        <dsp:cNvSpPr/>
      </dsp:nvSpPr>
      <dsp:spPr>
        <a:xfrm>
          <a:off x="3813493" y="466728"/>
          <a:ext cx="2270322" cy="420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400" b="1" i="0" u="none" strike="noStrike" kern="1200" cap="none" normalizeH="0" baseline="0" dirty="0" smtClean="0">
            <a:ln>
              <a:noFill/>
            </a:ln>
            <a:solidFill>
              <a:schemeClr val="hlink"/>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kern="1200" cap="none" normalizeH="0" baseline="0" dirty="0" smtClean="0">
              <a:ln>
                <a:noFill/>
              </a:ln>
              <a:solidFill>
                <a:schemeClr val="accent2"/>
              </a:solidFill>
              <a:effectLst/>
              <a:latin typeface="Arial" charset="0"/>
            </a:rPr>
            <a:t>    </a:t>
          </a:r>
          <a:r>
            <a:rPr kumimoji="0" lang="en-US" altLang="en-US" sz="2400" b="0" i="0" u="none" strike="noStrike" kern="1200" cap="none" normalizeH="0" baseline="0" dirty="0" smtClean="0">
              <a:ln>
                <a:noFill/>
              </a:ln>
              <a:solidFill>
                <a:schemeClr val="tx2"/>
              </a:solidFill>
              <a:effectLst/>
              <a:latin typeface="Arial" charset="0"/>
            </a:rPr>
            <a:t>Expression</a:t>
          </a:r>
        </a:p>
      </dsp:txBody>
      <dsp:txXfrm>
        <a:off x="3813493" y="466728"/>
        <a:ext cx="2270322" cy="420076"/>
      </dsp:txXfrm>
    </dsp:sp>
    <dsp:sp modelId="{FCDE27C4-AA60-4FFC-95EC-D5DA04091E2E}">
      <dsp:nvSpPr>
        <dsp:cNvPr id="0" name=""/>
        <dsp:cNvSpPr/>
      </dsp:nvSpPr>
      <dsp:spPr>
        <a:xfrm>
          <a:off x="2226899" y="-479"/>
          <a:ext cx="3399002" cy="3399002"/>
        </a:xfrm>
        <a:prstGeom prst="circularArrow">
          <a:avLst>
            <a:gd name="adj1" fmla="val 6893"/>
            <a:gd name="adj2" fmla="val 464626"/>
            <a:gd name="adj3" fmla="val 1407372"/>
            <a:gd name="adj4" fmla="val 19549092"/>
            <a:gd name="adj5" fmla="val 804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A551C9-3CB5-4A8D-8662-A646CDE0C58F}">
      <dsp:nvSpPr>
        <dsp:cNvPr id="0" name=""/>
        <dsp:cNvSpPr/>
      </dsp:nvSpPr>
      <dsp:spPr>
        <a:xfrm>
          <a:off x="3964785" y="2447925"/>
          <a:ext cx="1967739" cy="546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kern="1200" cap="none" normalizeH="0" baseline="0" dirty="0" smtClean="0">
              <a:ln>
                <a:noFill/>
              </a:ln>
              <a:solidFill>
                <a:schemeClr val="hlink"/>
              </a:solidFill>
              <a:effectLst/>
              <a:latin typeface="Arial" charset="0"/>
            </a:rPr>
            <a:t>       </a:t>
          </a:r>
          <a:r>
            <a:rPr kumimoji="0" lang="en-US" altLang="en-US" sz="2400" b="0" i="0" u="none" strike="noStrike" kern="1200" cap="none" normalizeH="0" baseline="0" dirty="0" smtClean="0">
              <a:ln>
                <a:noFill/>
              </a:ln>
              <a:solidFill>
                <a:schemeClr val="tx2"/>
              </a:solidFill>
              <a:effectLst/>
              <a:latin typeface="Arial" charset="0"/>
            </a:rPr>
            <a:t>Response</a:t>
          </a:r>
        </a:p>
      </dsp:txBody>
      <dsp:txXfrm>
        <a:off x="3964785" y="2447925"/>
        <a:ext cx="1967739" cy="546701"/>
      </dsp:txXfrm>
    </dsp:sp>
    <dsp:sp modelId="{E8D9136A-ADC6-4DB7-9EB4-8E2052D695D6}">
      <dsp:nvSpPr>
        <dsp:cNvPr id="0" name=""/>
        <dsp:cNvSpPr/>
      </dsp:nvSpPr>
      <dsp:spPr>
        <a:xfrm>
          <a:off x="2226899" y="-479"/>
          <a:ext cx="3399002" cy="3399002"/>
        </a:xfrm>
        <a:prstGeom prst="circularArrow">
          <a:avLst>
            <a:gd name="adj1" fmla="val 6893"/>
            <a:gd name="adj2" fmla="val 464626"/>
            <a:gd name="adj3" fmla="val 6585551"/>
            <a:gd name="adj4" fmla="val 3819679"/>
            <a:gd name="adj5" fmla="val 804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480239-DF75-46FB-837A-0BA639BE291E}">
      <dsp:nvSpPr>
        <dsp:cNvPr id="0" name=""/>
        <dsp:cNvSpPr/>
      </dsp:nvSpPr>
      <dsp:spPr>
        <a:xfrm>
          <a:off x="2145783" y="2461226"/>
          <a:ext cx="1516724" cy="520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kern="1200" cap="none" normalizeH="0" baseline="0" dirty="0" smtClean="0">
              <a:ln>
                <a:noFill/>
              </a:ln>
              <a:solidFill>
                <a:schemeClr val="tx2"/>
              </a:solidFill>
              <a:effectLst/>
              <a:latin typeface="Arial" charset="0"/>
            </a:rPr>
            <a:t>Relaxation</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600" b="1" i="1" u="none" strike="noStrike" kern="1200" cap="none" normalizeH="0" baseline="0" dirty="0" smtClean="0">
            <a:ln>
              <a:noFill/>
            </a:ln>
            <a:solidFill>
              <a:schemeClr val="hlink"/>
            </a:solidFill>
            <a:effectLst/>
            <a:latin typeface="Arial" charset="0"/>
          </a:endParaRPr>
        </a:p>
      </dsp:txBody>
      <dsp:txXfrm>
        <a:off x="2145783" y="2461226"/>
        <a:ext cx="1516724" cy="520100"/>
      </dsp:txXfrm>
    </dsp:sp>
    <dsp:sp modelId="{5DEB91B6-D6C7-4A57-9110-6956E6D21EAC}">
      <dsp:nvSpPr>
        <dsp:cNvPr id="0" name=""/>
        <dsp:cNvSpPr/>
      </dsp:nvSpPr>
      <dsp:spPr>
        <a:xfrm>
          <a:off x="2222524" y="-7484"/>
          <a:ext cx="3399002" cy="3399002"/>
        </a:xfrm>
        <a:prstGeom prst="circularArrow">
          <a:avLst>
            <a:gd name="adj1" fmla="val 6893"/>
            <a:gd name="adj2" fmla="val 464626"/>
            <a:gd name="adj3" fmla="val 12152346"/>
            <a:gd name="adj4" fmla="val 8871265"/>
            <a:gd name="adj5" fmla="val 804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191116-5EB5-4D4D-81B5-039B59CDB11C}">
      <dsp:nvSpPr>
        <dsp:cNvPr id="0" name=""/>
        <dsp:cNvSpPr/>
      </dsp:nvSpPr>
      <dsp:spPr>
        <a:xfrm>
          <a:off x="2386015" y="542924"/>
          <a:ext cx="875152" cy="420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kern="1200" cap="none" normalizeH="0" baseline="0" dirty="0" smtClean="0">
              <a:ln>
                <a:noFill/>
              </a:ln>
              <a:solidFill>
                <a:schemeClr val="tx2"/>
              </a:solidFill>
              <a:effectLst/>
              <a:latin typeface="Arial" charset="0"/>
            </a:rPr>
            <a:t>Need</a:t>
          </a:r>
        </a:p>
      </dsp:txBody>
      <dsp:txXfrm>
        <a:off x="2386015" y="542924"/>
        <a:ext cx="875152" cy="420076"/>
      </dsp:txXfrm>
    </dsp:sp>
    <dsp:sp modelId="{BFE7B917-A489-4A67-B527-A5F9070C313A}">
      <dsp:nvSpPr>
        <dsp:cNvPr id="0" name=""/>
        <dsp:cNvSpPr/>
      </dsp:nvSpPr>
      <dsp:spPr>
        <a:xfrm>
          <a:off x="2220227" y="-4596"/>
          <a:ext cx="3399002" cy="3399002"/>
        </a:xfrm>
        <a:prstGeom prst="circularArrow">
          <a:avLst>
            <a:gd name="adj1" fmla="val 6893"/>
            <a:gd name="adj2" fmla="val 464626"/>
            <a:gd name="adj3" fmla="val 17645643"/>
            <a:gd name="adj4" fmla="val 13969759"/>
            <a:gd name="adj5" fmla="val 804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9F91E9-F374-4549-A0A5-B5B0E96E271F}">
      <dsp:nvSpPr>
        <dsp:cNvPr id="0" name=""/>
        <dsp:cNvSpPr/>
      </dsp:nvSpPr>
      <dsp:spPr>
        <a:xfrm>
          <a:off x="4074691" y="383381"/>
          <a:ext cx="2007712" cy="5867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400" b="1" i="0" u="none" strike="noStrike" kern="1200" cap="none" normalizeH="0" baseline="0" dirty="0" smtClean="0">
            <a:ln>
              <a:noFill/>
            </a:ln>
            <a:solidFill>
              <a:schemeClr val="hlink"/>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kern="1200" cap="none" normalizeH="0" baseline="0" dirty="0" smtClean="0">
              <a:ln>
                <a:noFill/>
              </a:ln>
              <a:solidFill>
                <a:schemeClr val="accent2"/>
              </a:solidFill>
              <a:effectLst/>
              <a:latin typeface="Arial" charset="0"/>
            </a:rPr>
            <a:t>    </a:t>
          </a:r>
          <a:r>
            <a:rPr kumimoji="0" lang="en-US" altLang="en-US" sz="2400" b="0" i="0" u="none" strike="noStrike" kern="1200" cap="none" normalizeH="0" baseline="0" dirty="0" smtClean="0">
              <a:ln>
                <a:noFill/>
              </a:ln>
              <a:solidFill>
                <a:schemeClr val="tx2"/>
              </a:solidFill>
              <a:effectLst/>
              <a:latin typeface="Arial" charset="0"/>
            </a:rPr>
            <a:t>Expression</a:t>
          </a:r>
        </a:p>
      </dsp:txBody>
      <dsp:txXfrm>
        <a:off x="4074691" y="383381"/>
        <a:ext cx="2007712" cy="586771"/>
      </dsp:txXfrm>
    </dsp:sp>
    <dsp:sp modelId="{E9F2A8D8-3267-40BC-B396-379AA3BC02B0}">
      <dsp:nvSpPr>
        <dsp:cNvPr id="0" name=""/>
        <dsp:cNvSpPr/>
      </dsp:nvSpPr>
      <dsp:spPr>
        <a:xfrm>
          <a:off x="2356792" y="-479"/>
          <a:ext cx="3399002" cy="3399002"/>
        </a:xfrm>
        <a:prstGeom prst="circularArrow">
          <a:avLst>
            <a:gd name="adj1" fmla="val 6893"/>
            <a:gd name="adj2" fmla="val 464626"/>
            <a:gd name="adj3" fmla="val 1602817"/>
            <a:gd name="adj4" fmla="val 19783431"/>
            <a:gd name="adj5" fmla="val 804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934130-DB54-41FD-8224-17A1F62E8E7B}">
      <dsp:nvSpPr>
        <dsp:cNvPr id="0" name=""/>
        <dsp:cNvSpPr/>
      </dsp:nvSpPr>
      <dsp:spPr>
        <a:xfrm>
          <a:off x="4033336" y="2516981"/>
          <a:ext cx="2090423" cy="408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kern="1200" cap="none" normalizeH="0" baseline="0" dirty="0" smtClean="0">
              <a:ln>
                <a:noFill/>
              </a:ln>
              <a:solidFill>
                <a:schemeClr val="accent2"/>
              </a:solidFill>
              <a:effectLst/>
              <a:latin typeface="Arial" charset="0"/>
            </a:rPr>
            <a:t>      </a:t>
          </a:r>
          <a:r>
            <a:rPr kumimoji="0" lang="en-US" altLang="en-US" sz="2400" b="0" i="0" u="none" strike="noStrike" kern="1200" cap="none" normalizeH="0" baseline="0" dirty="0" smtClean="0">
              <a:ln>
                <a:noFill/>
              </a:ln>
              <a:solidFill>
                <a:schemeClr val="tx2"/>
              </a:solidFill>
              <a:effectLst/>
              <a:latin typeface="Arial" charset="0"/>
            </a:rPr>
            <a:t>Response</a:t>
          </a:r>
        </a:p>
      </dsp:txBody>
      <dsp:txXfrm>
        <a:off x="4033336" y="2516981"/>
        <a:ext cx="2090423" cy="408590"/>
      </dsp:txXfrm>
    </dsp:sp>
    <dsp:sp modelId="{4614C412-1B19-4573-80F9-556B9ABD7DD5}">
      <dsp:nvSpPr>
        <dsp:cNvPr id="0" name=""/>
        <dsp:cNvSpPr/>
      </dsp:nvSpPr>
      <dsp:spPr>
        <a:xfrm>
          <a:off x="2356792" y="-479"/>
          <a:ext cx="3399002" cy="3399002"/>
        </a:xfrm>
        <a:prstGeom prst="circularArrow">
          <a:avLst>
            <a:gd name="adj1" fmla="val 6893"/>
            <a:gd name="adj2" fmla="val 464626"/>
            <a:gd name="adj3" fmla="val 6476970"/>
            <a:gd name="adj4" fmla="val 3482417"/>
            <a:gd name="adj5" fmla="val 804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58D351-451C-4A4C-95B7-686FA0B069E0}">
      <dsp:nvSpPr>
        <dsp:cNvPr id="0" name=""/>
        <dsp:cNvSpPr/>
      </dsp:nvSpPr>
      <dsp:spPr>
        <a:xfrm>
          <a:off x="2105840" y="2440782"/>
          <a:ext cx="1856397" cy="560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kern="1200" cap="none" normalizeH="0" baseline="0" dirty="0" smtClean="0">
              <a:ln>
                <a:noFill/>
              </a:ln>
              <a:solidFill>
                <a:schemeClr val="tx2"/>
              </a:solidFill>
              <a:effectLst/>
              <a:latin typeface="Arial" charset="0"/>
            </a:rPr>
            <a:t>Distress</a:t>
          </a:r>
          <a:endParaRPr kumimoji="0" lang="en-US" altLang="en-US" sz="1800" b="1" i="1" u="none" strike="noStrike" kern="1200" cap="none" normalizeH="0" baseline="0" dirty="0" smtClean="0">
            <a:ln>
              <a:noFill/>
            </a:ln>
            <a:solidFill>
              <a:schemeClr val="tx2"/>
            </a:solidFill>
            <a:effectLst/>
            <a:latin typeface="Arial" charset="0"/>
          </a:endParaRPr>
        </a:p>
      </dsp:txBody>
      <dsp:txXfrm>
        <a:off x="2105840" y="2440782"/>
        <a:ext cx="1856397" cy="560987"/>
      </dsp:txXfrm>
    </dsp:sp>
    <dsp:sp modelId="{F5A4E5DB-00CB-4F51-A729-42A07B4018CF}">
      <dsp:nvSpPr>
        <dsp:cNvPr id="0" name=""/>
        <dsp:cNvSpPr/>
      </dsp:nvSpPr>
      <dsp:spPr>
        <a:xfrm>
          <a:off x="2356792" y="-479"/>
          <a:ext cx="3399002" cy="3399002"/>
        </a:xfrm>
        <a:prstGeom prst="circularArrow">
          <a:avLst>
            <a:gd name="adj1" fmla="val 6893"/>
            <a:gd name="adj2" fmla="val 464626"/>
            <a:gd name="adj3" fmla="val 12151942"/>
            <a:gd name="adj4" fmla="val 8947825"/>
            <a:gd name="adj5" fmla="val 804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7CF9BE-120F-46CA-B1BE-D4CE2BD009FA}">
      <dsp:nvSpPr>
        <dsp:cNvPr id="0" name=""/>
        <dsp:cNvSpPr/>
      </dsp:nvSpPr>
      <dsp:spPr>
        <a:xfrm>
          <a:off x="2433294" y="383381"/>
          <a:ext cx="1201489" cy="5867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kern="1200" cap="none" normalizeH="0" baseline="0" dirty="0" smtClean="0">
              <a:ln>
                <a:noFill/>
              </a:ln>
              <a:solidFill>
                <a:schemeClr val="tx2"/>
              </a:solidFill>
              <a:effectLst/>
              <a:latin typeface="Arial" charset="0"/>
            </a:rPr>
            <a:t>Need</a:t>
          </a:r>
        </a:p>
      </dsp:txBody>
      <dsp:txXfrm>
        <a:off x="2433294" y="383381"/>
        <a:ext cx="1201489" cy="586771"/>
      </dsp:txXfrm>
    </dsp:sp>
    <dsp:sp modelId="{3674A48E-1916-4452-88DF-7FD824F7F004}">
      <dsp:nvSpPr>
        <dsp:cNvPr id="0" name=""/>
        <dsp:cNvSpPr/>
      </dsp:nvSpPr>
      <dsp:spPr>
        <a:xfrm>
          <a:off x="2356792" y="-479"/>
          <a:ext cx="3399002" cy="3399002"/>
        </a:xfrm>
        <a:prstGeom prst="circularArrow">
          <a:avLst>
            <a:gd name="adj1" fmla="val 6893"/>
            <a:gd name="adj2" fmla="val 464626"/>
            <a:gd name="adj3" fmla="val 17204676"/>
            <a:gd name="adj4" fmla="val 14730698"/>
            <a:gd name="adj5" fmla="val 804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0273" cy="464026"/>
          </a:xfrm>
          <a:prstGeom prst="rect">
            <a:avLst/>
          </a:prstGeom>
        </p:spPr>
        <p:txBody>
          <a:bodyPr vert="horz" lIns="92985" tIns="46493" rIns="92985" bIns="46493" rtlCol="0"/>
          <a:lstStyle>
            <a:lvl1pPr algn="l">
              <a:defRPr sz="1200"/>
            </a:lvl1pPr>
          </a:lstStyle>
          <a:p>
            <a:endParaRPr lang="en-US"/>
          </a:p>
        </p:txBody>
      </p:sp>
      <p:sp>
        <p:nvSpPr>
          <p:cNvPr id="3" name="Date Placeholder 2"/>
          <p:cNvSpPr>
            <a:spLocks noGrp="1"/>
          </p:cNvSpPr>
          <p:nvPr>
            <p:ph type="dt" idx="1"/>
          </p:nvPr>
        </p:nvSpPr>
        <p:spPr>
          <a:xfrm>
            <a:off x="3961047" y="0"/>
            <a:ext cx="3030273" cy="464026"/>
          </a:xfrm>
          <a:prstGeom prst="rect">
            <a:avLst/>
          </a:prstGeom>
        </p:spPr>
        <p:txBody>
          <a:bodyPr vert="horz" lIns="92985" tIns="46493" rIns="92985" bIns="46493" rtlCol="0"/>
          <a:lstStyle>
            <a:lvl1pPr algn="r">
              <a:defRPr sz="1200"/>
            </a:lvl1pPr>
          </a:lstStyle>
          <a:p>
            <a:fld id="{CF2C164A-7038-42D0-953C-2EB4816D4C81}" type="datetimeFigureOut">
              <a:rPr lang="en-US" smtClean="0"/>
              <a:t>8/25/2015</a:t>
            </a:fld>
            <a:endParaRPr lang="en-US"/>
          </a:p>
        </p:txBody>
      </p:sp>
      <p:sp>
        <p:nvSpPr>
          <p:cNvPr id="4" name="Slide Image Placeholder 3"/>
          <p:cNvSpPr>
            <a:spLocks noGrp="1" noRot="1" noChangeAspect="1"/>
          </p:cNvSpPr>
          <p:nvPr>
            <p:ph type="sldImg" idx="2"/>
          </p:nvPr>
        </p:nvSpPr>
        <p:spPr>
          <a:xfrm>
            <a:off x="401638" y="695325"/>
            <a:ext cx="6189662" cy="3481388"/>
          </a:xfrm>
          <a:prstGeom prst="rect">
            <a:avLst/>
          </a:prstGeom>
          <a:noFill/>
          <a:ln w="12700">
            <a:solidFill>
              <a:prstClr val="black"/>
            </a:solidFill>
          </a:ln>
        </p:spPr>
        <p:txBody>
          <a:bodyPr vert="horz" lIns="92985" tIns="46493" rIns="92985" bIns="46493" rtlCol="0" anchor="ctr"/>
          <a:lstStyle/>
          <a:p>
            <a:endParaRPr lang="en-US"/>
          </a:p>
        </p:txBody>
      </p:sp>
      <p:sp>
        <p:nvSpPr>
          <p:cNvPr id="6" name="Footer Placeholder 5"/>
          <p:cNvSpPr>
            <a:spLocks noGrp="1"/>
          </p:cNvSpPr>
          <p:nvPr>
            <p:ph type="ftr" sz="quarter" idx="4"/>
          </p:nvPr>
        </p:nvSpPr>
        <p:spPr>
          <a:xfrm>
            <a:off x="0" y="8814888"/>
            <a:ext cx="3030273" cy="464026"/>
          </a:xfrm>
          <a:prstGeom prst="rect">
            <a:avLst/>
          </a:prstGeom>
        </p:spPr>
        <p:txBody>
          <a:bodyPr vert="horz" lIns="92985" tIns="46493" rIns="92985" bIns="46493" rtlCol="0" anchor="b"/>
          <a:lstStyle>
            <a:lvl1pPr algn="l">
              <a:defRPr sz="1200"/>
            </a:lvl1pPr>
          </a:lstStyle>
          <a:p>
            <a:endParaRPr lang="en-US"/>
          </a:p>
        </p:txBody>
      </p:sp>
      <p:sp>
        <p:nvSpPr>
          <p:cNvPr id="7" name="Slide Number Placeholder 6"/>
          <p:cNvSpPr>
            <a:spLocks noGrp="1"/>
          </p:cNvSpPr>
          <p:nvPr>
            <p:ph type="sldNum" sz="quarter" idx="5"/>
          </p:nvPr>
        </p:nvSpPr>
        <p:spPr>
          <a:xfrm>
            <a:off x="3961047" y="8814888"/>
            <a:ext cx="3030273" cy="464026"/>
          </a:xfrm>
          <a:prstGeom prst="rect">
            <a:avLst/>
          </a:prstGeom>
        </p:spPr>
        <p:txBody>
          <a:bodyPr vert="horz" lIns="92985" tIns="46493" rIns="92985" bIns="46493" rtlCol="0" anchor="b"/>
          <a:lstStyle>
            <a:lvl1pPr algn="r">
              <a:defRPr sz="1200"/>
            </a:lvl1pPr>
          </a:lstStyle>
          <a:p>
            <a:fld id="{F6DA9C80-B631-4EC4-8253-F63CFD0157DF}" type="slidenum">
              <a:rPr lang="en-US" smtClean="0"/>
              <a:t>‹#›</a:t>
            </a:fld>
            <a:endParaRPr lang="en-US"/>
          </a:p>
        </p:txBody>
      </p:sp>
    </p:spTree>
    <p:extLst>
      <p:ext uri="{BB962C8B-B14F-4D97-AF65-F5344CB8AC3E}">
        <p14:creationId xmlns:p14="http://schemas.microsoft.com/office/powerpoint/2010/main" val="1943357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29019" eaLnBrk="0" hangingPunct="0">
              <a:spcBef>
                <a:spcPct val="30000"/>
              </a:spcBef>
              <a:defRPr sz="1200">
                <a:solidFill>
                  <a:schemeClr val="tx1"/>
                </a:solidFill>
                <a:latin typeface="Arial" charset="0"/>
              </a:defRPr>
            </a:lvl1pPr>
            <a:lvl2pPr marL="731954" indent="-281521" defTabSz="929019" eaLnBrk="0" hangingPunct="0">
              <a:spcBef>
                <a:spcPct val="30000"/>
              </a:spcBef>
              <a:defRPr sz="1200">
                <a:solidFill>
                  <a:schemeClr val="tx1"/>
                </a:solidFill>
                <a:latin typeface="Arial" charset="0"/>
              </a:defRPr>
            </a:lvl2pPr>
            <a:lvl3pPr marL="1126084" indent="-225217" defTabSz="929019" eaLnBrk="0" hangingPunct="0">
              <a:spcBef>
                <a:spcPct val="30000"/>
              </a:spcBef>
              <a:defRPr sz="1200">
                <a:solidFill>
                  <a:schemeClr val="tx1"/>
                </a:solidFill>
                <a:latin typeface="Arial" charset="0"/>
              </a:defRPr>
            </a:lvl3pPr>
            <a:lvl4pPr marL="1576517" indent="-225217" defTabSz="929019" eaLnBrk="0" hangingPunct="0">
              <a:spcBef>
                <a:spcPct val="30000"/>
              </a:spcBef>
              <a:defRPr sz="1200">
                <a:solidFill>
                  <a:schemeClr val="tx1"/>
                </a:solidFill>
                <a:latin typeface="Arial" charset="0"/>
              </a:defRPr>
            </a:lvl4pPr>
            <a:lvl5pPr marL="2026950" indent="-225217" defTabSz="929019" eaLnBrk="0" hangingPunct="0">
              <a:spcBef>
                <a:spcPct val="30000"/>
              </a:spcBef>
              <a:defRPr sz="1200">
                <a:solidFill>
                  <a:schemeClr val="tx1"/>
                </a:solidFill>
                <a:latin typeface="Arial" charset="0"/>
              </a:defRPr>
            </a:lvl5pPr>
            <a:lvl6pPr marL="2477384" indent="-225217" defTabSz="929019" eaLnBrk="0" fontAlgn="base" hangingPunct="0">
              <a:spcBef>
                <a:spcPct val="30000"/>
              </a:spcBef>
              <a:spcAft>
                <a:spcPct val="0"/>
              </a:spcAft>
              <a:defRPr sz="1200">
                <a:solidFill>
                  <a:schemeClr val="tx1"/>
                </a:solidFill>
                <a:latin typeface="Arial" charset="0"/>
              </a:defRPr>
            </a:lvl6pPr>
            <a:lvl7pPr marL="2927817" indent="-225217" defTabSz="929019" eaLnBrk="0" fontAlgn="base" hangingPunct="0">
              <a:spcBef>
                <a:spcPct val="30000"/>
              </a:spcBef>
              <a:spcAft>
                <a:spcPct val="0"/>
              </a:spcAft>
              <a:defRPr sz="1200">
                <a:solidFill>
                  <a:schemeClr val="tx1"/>
                </a:solidFill>
                <a:latin typeface="Arial" charset="0"/>
              </a:defRPr>
            </a:lvl7pPr>
            <a:lvl8pPr marL="3378251" indent="-225217" defTabSz="929019" eaLnBrk="0" fontAlgn="base" hangingPunct="0">
              <a:spcBef>
                <a:spcPct val="30000"/>
              </a:spcBef>
              <a:spcAft>
                <a:spcPct val="0"/>
              </a:spcAft>
              <a:defRPr sz="1200">
                <a:solidFill>
                  <a:schemeClr val="tx1"/>
                </a:solidFill>
                <a:latin typeface="Arial" charset="0"/>
              </a:defRPr>
            </a:lvl8pPr>
            <a:lvl9pPr marL="3828684" indent="-225217" defTabSz="929019"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1EDCEE4-661F-4A69-A27B-C5B411C5A419}" type="slidenum">
              <a:rPr lang="en-US" altLang="en-US" smtClean="0"/>
              <a:pPr eaLnBrk="1" hangingPunct="1">
                <a:spcBef>
                  <a:spcPct val="0"/>
                </a:spcBef>
              </a:pPr>
              <a:t>2</a:t>
            </a:fld>
            <a:endParaRPr lang="en-US" altLang="en-US" smtClean="0"/>
          </a:p>
        </p:txBody>
      </p:sp>
      <p:sp>
        <p:nvSpPr>
          <p:cNvPr id="26627" name="Rectangle 2"/>
          <p:cNvSpPr>
            <a:spLocks noGrp="1" noRot="1" noChangeAspect="1" noChangeArrowheads="1" noTextEdit="1"/>
          </p:cNvSpPr>
          <p:nvPr>
            <p:ph type="sldImg"/>
          </p:nvPr>
        </p:nvSpPr>
        <p:spPr>
          <a:xfrm>
            <a:off x="403225" y="695325"/>
            <a:ext cx="6186488" cy="3481388"/>
          </a:xfrm>
          <a:ln/>
        </p:spPr>
      </p:sp>
      <p:sp>
        <p:nvSpPr>
          <p:cNvPr id="26628" name="Rectangle 3"/>
          <p:cNvSpPr>
            <a:spLocks noGrp="1" noChangeArrowheads="1"/>
          </p:cNvSpPr>
          <p:nvPr>
            <p:ph type="body" idx="1"/>
          </p:nvPr>
        </p:nvSpPr>
        <p:spPr>
          <a:xfrm>
            <a:off x="698667" y="4409030"/>
            <a:ext cx="5595604" cy="4176237"/>
          </a:xfrm>
          <a:prstGeom prst="rect">
            <a:avLst/>
          </a:prstGeom>
          <a:noFill/>
        </p:spPr>
        <p:txBody>
          <a:bodyPr lIns="90087" tIns="45043" rIns="90087" bIns="45043"/>
          <a:lstStyle/>
          <a:p>
            <a:pPr eaLnBrk="1" hangingPunct="1"/>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403225" y="695325"/>
            <a:ext cx="6186488" cy="3481388"/>
          </a:xfrm>
          <a:ln/>
        </p:spPr>
      </p:sp>
      <p:sp>
        <p:nvSpPr>
          <p:cNvPr id="35843" name="Notes Placeholder 2"/>
          <p:cNvSpPr>
            <a:spLocks noGrp="1"/>
          </p:cNvSpPr>
          <p:nvPr>
            <p:ph type="body" idx="1"/>
          </p:nvPr>
        </p:nvSpPr>
        <p:spPr>
          <a:xfrm>
            <a:off x="698667" y="4409030"/>
            <a:ext cx="5595604" cy="4176237"/>
          </a:xfrm>
          <a:prstGeom prst="rect">
            <a:avLst/>
          </a:prstGeom>
          <a:noFill/>
        </p:spPr>
        <p:txBody>
          <a:bodyPr lIns="90087" tIns="45043" rIns="90087" bIns="45043"/>
          <a:lstStyle/>
          <a:p>
            <a:endParaRPr lang="en-US" altLang="en-US" smtClean="0"/>
          </a:p>
        </p:txBody>
      </p:sp>
      <p:sp>
        <p:nvSpPr>
          <p:cNvPr id="35844" name="Slide Number Placeholder 3"/>
          <p:cNvSpPr>
            <a:spLocks noGrp="1"/>
          </p:cNvSpPr>
          <p:nvPr>
            <p:ph type="sldNum" sz="quarter" idx="5"/>
          </p:nvPr>
        </p:nvSpPr>
        <p:spPr>
          <a:noFill/>
        </p:spPr>
        <p:txBody>
          <a:bodyPr/>
          <a:lstStyle>
            <a:lvl1pPr defTabSz="929019" eaLnBrk="0" hangingPunct="0">
              <a:spcBef>
                <a:spcPct val="30000"/>
              </a:spcBef>
              <a:defRPr sz="1200">
                <a:solidFill>
                  <a:schemeClr val="tx1"/>
                </a:solidFill>
                <a:latin typeface="Arial" charset="0"/>
              </a:defRPr>
            </a:lvl1pPr>
            <a:lvl2pPr marL="731954" indent="-281521" defTabSz="929019" eaLnBrk="0" hangingPunct="0">
              <a:spcBef>
                <a:spcPct val="30000"/>
              </a:spcBef>
              <a:defRPr sz="1200">
                <a:solidFill>
                  <a:schemeClr val="tx1"/>
                </a:solidFill>
                <a:latin typeface="Arial" charset="0"/>
              </a:defRPr>
            </a:lvl2pPr>
            <a:lvl3pPr marL="1126084" indent="-225217" defTabSz="929019" eaLnBrk="0" hangingPunct="0">
              <a:spcBef>
                <a:spcPct val="30000"/>
              </a:spcBef>
              <a:defRPr sz="1200">
                <a:solidFill>
                  <a:schemeClr val="tx1"/>
                </a:solidFill>
                <a:latin typeface="Arial" charset="0"/>
              </a:defRPr>
            </a:lvl3pPr>
            <a:lvl4pPr marL="1576517" indent="-225217" defTabSz="929019" eaLnBrk="0" hangingPunct="0">
              <a:spcBef>
                <a:spcPct val="30000"/>
              </a:spcBef>
              <a:defRPr sz="1200">
                <a:solidFill>
                  <a:schemeClr val="tx1"/>
                </a:solidFill>
                <a:latin typeface="Arial" charset="0"/>
              </a:defRPr>
            </a:lvl4pPr>
            <a:lvl5pPr marL="2026950" indent="-225217" defTabSz="929019" eaLnBrk="0" hangingPunct="0">
              <a:spcBef>
                <a:spcPct val="30000"/>
              </a:spcBef>
              <a:defRPr sz="1200">
                <a:solidFill>
                  <a:schemeClr val="tx1"/>
                </a:solidFill>
                <a:latin typeface="Arial" charset="0"/>
              </a:defRPr>
            </a:lvl5pPr>
            <a:lvl6pPr marL="2477384" indent="-225217" defTabSz="929019" eaLnBrk="0" fontAlgn="base" hangingPunct="0">
              <a:spcBef>
                <a:spcPct val="30000"/>
              </a:spcBef>
              <a:spcAft>
                <a:spcPct val="0"/>
              </a:spcAft>
              <a:defRPr sz="1200">
                <a:solidFill>
                  <a:schemeClr val="tx1"/>
                </a:solidFill>
                <a:latin typeface="Arial" charset="0"/>
              </a:defRPr>
            </a:lvl6pPr>
            <a:lvl7pPr marL="2927817" indent="-225217" defTabSz="929019" eaLnBrk="0" fontAlgn="base" hangingPunct="0">
              <a:spcBef>
                <a:spcPct val="30000"/>
              </a:spcBef>
              <a:spcAft>
                <a:spcPct val="0"/>
              </a:spcAft>
              <a:defRPr sz="1200">
                <a:solidFill>
                  <a:schemeClr val="tx1"/>
                </a:solidFill>
                <a:latin typeface="Arial" charset="0"/>
              </a:defRPr>
            </a:lvl7pPr>
            <a:lvl8pPr marL="3378251" indent="-225217" defTabSz="929019" eaLnBrk="0" fontAlgn="base" hangingPunct="0">
              <a:spcBef>
                <a:spcPct val="30000"/>
              </a:spcBef>
              <a:spcAft>
                <a:spcPct val="0"/>
              </a:spcAft>
              <a:defRPr sz="1200">
                <a:solidFill>
                  <a:schemeClr val="tx1"/>
                </a:solidFill>
                <a:latin typeface="Arial" charset="0"/>
              </a:defRPr>
            </a:lvl8pPr>
            <a:lvl9pPr marL="3828684" indent="-225217" defTabSz="929019"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87FD439-F076-46F4-9D6A-B2FA8B8C2EAC}" type="slidenum">
              <a:rPr lang="en-US" altLang="en-US" smtClean="0"/>
              <a:pPr eaLnBrk="1" hangingPunct="1">
                <a:spcBef>
                  <a:spcPct val="0"/>
                </a:spcBef>
              </a:pPr>
              <a:t>13</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xfrm>
            <a:off x="403225" y="695325"/>
            <a:ext cx="6186488" cy="3481388"/>
          </a:xfrm>
          <a:ln/>
        </p:spPr>
      </p:sp>
      <p:sp>
        <p:nvSpPr>
          <p:cNvPr id="36867" name="Notes Placeholder 2"/>
          <p:cNvSpPr>
            <a:spLocks noGrp="1"/>
          </p:cNvSpPr>
          <p:nvPr>
            <p:ph type="body" idx="1"/>
          </p:nvPr>
        </p:nvSpPr>
        <p:spPr>
          <a:xfrm>
            <a:off x="698667" y="4409030"/>
            <a:ext cx="5595604" cy="4176237"/>
          </a:xfrm>
          <a:prstGeom prst="rect">
            <a:avLst/>
          </a:prstGeom>
          <a:noFill/>
        </p:spPr>
        <p:txBody>
          <a:bodyPr lIns="90087" tIns="45043" rIns="90087" bIns="45043"/>
          <a:lstStyle/>
          <a:p>
            <a:endParaRPr lang="en-US" altLang="en-US" smtClean="0"/>
          </a:p>
        </p:txBody>
      </p:sp>
      <p:sp>
        <p:nvSpPr>
          <p:cNvPr id="36868" name="Slide Number Placeholder 3"/>
          <p:cNvSpPr>
            <a:spLocks noGrp="1"/>
          </p:cNvSpPr>
          <p:nvPr>
            <p:ph type="sldNum" sz="quarter" idx="5"/>
          </p:nvPr>
        </p:nvSpPr>
        <p:spPr>
          <a:noFill/>
        </p:spPr>
        <p:txBody>
          <a:bodyPr/>
          <a:lstStyle>
            <a:lvl1pPr defTabSz="929019" eaLnBrk="0" hangingPunct="0">
              <a:spcBef>
                <a:spcPct val="30000"/>
              </a:spcBef>
              <a:defRPr sz="1200">
                <a:solidFill>
                  <a:schemeClr val="tx1"/>
                </a:solidFill>
                <a:latin typeface="Arial" charset="0"/>
              </a:defRPr>
            </a:lvl1pPr>
            <a:lvl2pPr marL="731954" indent="-281521" defTabSz="929019" eaLnBrk="0" hangingPunct="0">
              <a:spcBef>
                <a:spcPct val="30000"/>
              </a:spcBef>
              <a:defRPr sz="1200">
                <a:solidFill>
                  <a:schemeClr val="tx1"/>
                </a:solidFill>
                <a:latin typeface="Arial" charset="0"/>
              </a:defRPr>
            </a:lvl2pPr>
            <a:lvl3pPr marL="1126084" indent="-225217" defTabSz="929019" eaLnBrk="0" hangingPunct="0">
              <a:spcBef>
                <a:spcPct val="30000"/>
              </a:spcBef>
              <a:defRPr sz="1200">
                <a:solidFill>
                  <a:schemeClr val="tx1"/>
                </a:solidFill>
                <a:latin typeface="Arial" charset="0"/>
              </a:defRPr>
            </a:lvl3pPr>
            <a:lvl4pPr marL="1576517" indent="-225217" defTabSz="929019" eaLnBrk="0" hangingPunct="0">
              <a:spcBef>
                <a:spcPct val="30000"/>
              </a:spcBef>
              <a:defRPr sz="1200">
                <a:solidFill>
                  <a:schemeClr val="tx1"/>
                </a:solidFill>
                <a:latin typeface="Arial" charset="0"/>
              </a:defRPr>
            </a:lvl4pPr>
            <a:lvl5pPr marL="2026950" indent="-225217" defTabSz="929019" eaLnBrk="0" hangingPunct="0">
              <a:spcBef>
                <a:spcPct val="30000"/>
              </a:spcBef>
              <a:defRPr sz="1200">
                <a:solidFill>
                  <a:schemeClr val="tx1"/>
                </a:solidFill>
                <a:latin typeface="Arial" charset="0"/>
              </a:defRPr>
            </a:lvl5pPr>
            <a:lvl6pPr marL="2477384" indent="-225217" defTabSz="929019" eaLnBrk="0" fontAlgn="base" hangingPunct="0">
              <a:spcBef>
                <a:spcPct val="30000"/>
              </a:spcBef>
              <a:spcAft>
                <a:spcPct val="0"/>
              </a:spcAft>
              <a:defRPr sz="1200">
                <a:solidFill>
                  <a:schemeClr val="tx1"/>
                </a:solidFill>
                <a:latin typeface="Arial" charset="0"/>
              </a:defRPr>
            </a:lvl6pPr>
            <a:lvl7pPr marL="2927817" indent="-225217" defTabSz="929019" eaLnBrk="0" fontAlgn="base" hangingPunct="0">
              <a:spcBef>
                <a:spcPct val="30000"/>
              </a:spcBef>
              <a:spcAft>
                <a:spcPct val="0"/>
              </a:spcAft>
              <a:defRPr sz="1200">
                <a:solidFill>
                  <a:schemeClr val="tx1"/>
                </a:solidFill>
                <a:latin typeface="Arial" charset="0"/>
              </a:defRPr>
            </a:lvl7pPr>
            <a:lvl8pPr marL="3378251" indent="-225217" defTabSz="929019" eaLnBrk="0" fontAlgn="base" hangingPunct="0">
              <a:spcBef>
                <a:spcPct val="30000"/>
              </a:spcBef>
              <a:spcAft>
                <a:spcPct val="0"/>
              </a:spcAft>
              <a:defRPr sz="1200">
                <a:solidFill>
                  <a:schemeClr val="tx1"/>
                </a:solidFill>
                <a:latin typeface="Arial" charset="0"/>
              </a:defRPr>
            </a:lvl8pPr>
            <a:lvl9pPr marL="3828684" indent="-225217" defTabSz="929019"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BF8AD6C-9D06-4D92-8E32-1C3194F54FF4}" type="slidenum">
              <a:rPr lang="en-US" altLang="en-US" smtClean="0"/>
              <a:pPr eaLnBrk="1" hangingPunct="1">
                <a:spcBef>
                  <a:spcPct val="0"/>
                </a:spcBef>
              </a:pPr>
              <a:t>14</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defTabSz="929019" eaLnBrk="0" hangingPunct="0">
              <a:spcBef>
                <a:spcPct val="30000"/>
              </a:spcBef>
              <a:defRPr sz="1200">
                <a:solidFill>
                  <a:schemeClr val="tx1"/>
                </a:solidFill>
                <a:latin typeface="Arial" charset="0"/>
              </a:defRPr>
            </a:lvl1pPr>
            <a:lvl2pPr marL="731954" indent="-281521" defTabSz="929019" eaLnBrk="0" hangingPunct="0">
              <a:spcBef>
                <a:spcPct val="30000"/>
              </a:spcBef>
              <a:defRPr sz="1200">
                <a:solidFill>
                  <a:schemeClr val="tx1"/>
                </a:solidFill>
                <a:latin typeface="Arial" charset="0"/>
              </a:defRPr>
            </a:lvl2pPr>
            <a:lvl3pPr marL="1126084" indent="-225217" defTabSz="929019" eaLnBrk="0" hangingPunct="0">
              <a:spcBef>
                <a:spcPct val="30000"/>
              </a:spcBef>
              <a:defRPr sz="1200">
                <a:solidFill>
                  <a:schemeClr val="tx1"/>
                </a:solidFill>
                <a:latin typeface="Arial" charset="0"/>
              </a:defRPr>
            </a:lvl3pPr>
            <a:lvl4pPr marL="1576517" indent="-225217" defTabSz="929019" eaLnBrk="0" hangingPunct="0">
              <a:spcBef>
                <a:spcPct val="30000"/>
              </a:spcBef>
              <a:defRPr sz="1200">
                <a:solidFill>
                  <a:schemeClr val="tx1"/>
                </a:solidFill>
                <a:latin typeface="Arial" charset="0"/>
              </a:defRPr>
            </a:lvl4pPr>
            <a:lvl5pPr marL="2026950" indent="-225217" defTabSz="929019" eaLnBrk="0" hangingPunct="0">
              <a:spcBef>
                <a:spcPct val="30000"/>
              </a:spcBef>
              <a:defRPr sz="1200">
                <a:solidFill>
                  <a:schemeClr val="tx1"/>
                </a:solidFill>
                <a:latin typeface="Arial" charset="0"/>
              </a:defRPr>
            </a:lvl5pPr>
            <a:lvl6pPr marL="2477384" indent="-225217" defTabSz="929019" eaLnBrk="0" fontAlgn="base" hangingPunct="0">
              <a:spcBef>
                <a:spcPct val="30000"/>
              </a:spcBef>
              <a:spcAft>
                <a:spcPct val="0"/>
              </a:spcAft>
              <a:defRPr sz="1200">
                <a:solidFill>
                  <a:schemeClr val="tx1"/>
                </a:solidFill>
                <a:latin typeface="Arial" charset="0"/>
              </a:defRPr>
            </a:lvl6pPr>
            <a:lvl7pPr marL="2927817" indent="-225217" defTabSz="929019" eaLnBrk="0" fontAlgn="base" hangingPunct="0">
              <a:spcBef>
                <a:spcPct val="30000"/>
              </a:spcBef>
              <a:spcAft>
                <a:spcPct val="0"/>
              </a:spcAft>
              <a:defRPr sz="1200">
                <a:solidFill>
                  <a:schemeClr val="tx1"/>
                </a:solidFill>
                <a:latin typeface="Arial" charset="0"/>
              </a:defRPr>
            </a:lvl7pPr>
            <a:lvl8pPr marL="3378251" indent="-225217" defTabSz="929019" eaLnBrk="0" fontAlgn="base" hangingPunct="0">
              <a:spcBef>
                <a:spcPct val="30000"/>
              </a:spcBef>
              <a:spcAft>
                <a:spcPct val="0"/>
              </a:spcAft>
              <a:defRPr sz="1200">
                <a:solidFill>
                  <a:schemeClr val="tx1"/>
                </a:solidFill>
                <a:latin typeface="Arial" charset="0"/>
              </a:defRPr>
            </a:lvl8pPr>
            <a:lvl9pPr marL="3828684" indent="-225217" defTabSz="929019"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C8F8EF1-CB82-47FA-B7C6-A29C2EAF94DB}" type="slidenum">
              <a:rPr lang="en-US" altLang="en-US" smtClean="0"/>
              <a:pPr eaLnBrk="1" hangingPunct="1">
                <a:spcBef>
                  <a:spcPct val="0"/>
                </a:spcBef>
              </a:pPr>
              <a:t>15</a:t>
            </a:fld>
            <a:endParaRPr lang="en-US" altLang="en-US" smtClean="0"/>
          </a:p>
        </p:txBody>
      </p:sp>
      <p:sp>
        <p:nvSpPr>
          <p:cNvPr id="37891" name="Rectangle 2"/>
          <p:cNvSpPr>
            <a:spLocks noGrp="1" noRot="1" noChangeAspect="1" noChangeArrowheads="1" noTextEdit="1"/>
          </p:cNvSpPr>
          <p:nvPr>
            <p:ph type="sldImg"/>
          </p:nvPr>
        </p:nvSpPr>
        <p:spPr>
          <a:xfrm>
            <a:off x="403225" y="695325"/>
            <a:ext cx="6186488" cy="3481388"/>
          </a:xfrm>
          <a:ln/>
        </p:spPr>
      </p:sp>
      <p:sp>
        <p:nvSpPr>
          <p:cNvPr id="37892" name="Rectangle 3"/>
          <p:cNvSpPr>
            <a:spLocks noGrp="1" noChangeArrowheads="1"/>
          </p:cNvSpPr>
          <p:nvPr>
            <p:ph type="body" idx="1"/>
          </p:nvPr>
        </p:nvSpPr>
        <p:spPr>
          <a:xfrm>
            <a:off x="698667" y="4409030"/>
            <a:ext cx="5595604" cy="4176237"/>
          </a:xfrm>
          <a:prstGeom prst="rect">
            <a:avLst/>
          </a:prstGeom>
          <a:noFill/>
        </p:spPr>
        <p:txBody>
          <a:bodyPr lIns="90087" tIns="45043" rIns="90087" bIns="45043"/>
          <a:lstStyle/>
          <a:p>
            <a:pPr eaLnBrk="1" hangingPunct="1"/>
            <a:endParaRPr lang="en-US"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29019" eaLnBrk="0" hangingPunct="0">
              <a:spcBef>
                <a:spcPct val="30000"/>
              </a:spcBef>
              <a:defRPr sz="1200">
                <a:solidFill>
                  <a:schemeClr val="tx1"/>
                </a:solidFill>
                <a:latin typeface="Arial" charset="0"/>
              </a:defRPr>
            </a:lvl1pPr>
            <a:lvl2pPr marL="731954" indent="-281521" defTabSz="929019" eaLnBrk="0" hangingPunct="0">
              <a:spcBef>
                <a:spcPct val="30000"/>
              </a:spcBef>
              <a:defRPr sz="1200">
                <a:solidFill>
                  <a:schemeClr val="tx1"/>
                </a:solidFill>
                <a:latin typeface="Arial" charset="0"/>
              </a:defRPr>
            </a:lvl2pPr>
            <a:lvl3pPr marL="1126084" indent="-225217" defTabSz="929019" eaLnBrk="0" hangingPunct="0">
              <a:spcBef>
                <a:spcPct val="30000"/>
              </a:spcBef>
              <a:defRPr sz="1200">
                <a:solidFill>
                  <a:schemeClr val="tx1"/>
                </a:solidFill>
                <a:latin typeface="Arial" charset="0"/>
              </a:defRPr>
            </a:lvl3pPr>
            <a:lvl4pPr marL="1576517" indent="-225217" defTabSz="929019" eaLnBrk="0" hangingPunct="0">
              <a:spcBef>
                <a:spcPct val="30000"/>
              </a:spcBef>
              <a:defRPr sz="1200">
                <a:solidFill>
                  <a:schemeClr val="tx1"/>
                </a:solidFill>
                <a:latin typeface="Arial" charset="0"/>
              </a:defRPr>
            </a:lvl4pPr>
            <a:lvl5pPr marL="2026950" indent="-225217" defTabSz="929019" eaLnBrk="0" hangingPunct="0">
              <a:spcBef>
                <a:spcPct val="30000"/>
              </a:spcBef>
              <a:defRPr sz="1200">
                <a:solidFill>
                  <a:schemeClr val="tx1"/>
                </a:solidFill>
                <a:latin typeface="Arial" charset="0"/>
              </a:defRPr>
            </a:lvl5pPr>
            <a:lvl6pPr marL="2477384" indent="-225217" defTabSz="929019" eaLnBrk="0" fontAlgn="base" hangingPunct="0">
              <a:spcBef>
                <a:spcPct val="30000"/>
              </a:spcBef>
              <a:spcAft>
                <a:spcPct val="0"/>
              </a:spcAft>
              <a:defRPr sz="1200">
                <a:solidFill>
                  <a:schemeClr val="tx1"/>
                </a:solidFill>
                <a:latin typeface="Arial" charset="0"/>
              </a:defRPr>
            </a:lvl6pPr>
            <a:lvl7pPr marL="2927817" indent="-225217" defTabSz="929019" eaLnBrk="0" fontAlgn="base" hangingPunct="0">
              <a:spcBef>
                <a:spcPct val="30000"/>
              </a:spcBef>
              <a:spcAft>
                <a:spcPct val="0"/>
              </a:spcAft>
              <a:defRPr sz="1200">
                <a:solidFill>
                  <a:schemeClr val="tx1"/>
                </a:solidFill>
                <a:latin typeface="Arial" charset="0"/>
              </a:defRPr>
            </a:lvl7pPr>
            <a:lvl8pPr marL="3378251" indent="-225217" defTabSz="929019" eaLnBrk="0" fontAlgn="base" hangingPunct="0">
              <a:spcBef>
                <a:spcPct val="30000"/>
              </a:spcBef>
              <a:spcAft>
                <a:spcPct val="0"/>
              </a:spcAft>
              <a:defRPr sz="1200">
                <a:solidFill>
                  <a:schemeClr val="tx1"/>
                </a:solidFill>
                <a:latin typeface="Arial" charset="0"/>
              </a:defRPr>
            </a:lvl8pPr>
            <a:lvl9pPr marL="3828684" indent="-225217" defTabSz="929019"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7D5097E-653D-429B-B02E-9FE41588083A}" type="slidenum">
              <a:rPr lang="en-US" altLang="en-US" smtClean="0"/>
              <a:pPr eaLnBrk="1" hangingPunct="1">
                <a:spcBef>
                  <a:spcPct val="0"/>
                </a:spcBef>
              </a:pPr>
              <a:t>16</a:t>
            </a:fld>
            <a:endParaRPr lang="en-US" altLang="en-US" smtClean="0"/>
          </a:p>
        </p:txBody>
      </p:sp>
      <p:sp>
        <p:nvSpPr>
          <p:cNvPr id="40963" name="Rectangle 2"/>
          <p:cNvSpPr>
            <a:spLocks noGrp="1" noRot="1" noChangeAspect="1" noChangeArrowheads="1" noTextEdit="1"/>
          </p:cNvSpPr>
          <p:nvPr>
            <p:ph type="sldImg"/>
          </p:nvPr>
        </p:nvSpPr>
        <p:spPr>
          <a:xfrm>
            <a:off x="403225" y="695325"/>
            <a:ext cx="6186488" cy="3481388"/>
          </a:xfrm>
          <a:ln/>
        </p:spPr>
      </p:sp>
      <p:sp>
        <p:nvSpPr>
          <p:cNvPr id="40964" name="Rectangle 3"/>
          <p:cNvSpPr>
            <a:spLocks noGrp="1" noChangeArrowheads="1"/>
          </p:cNvSpPr>
          <p:nvPr>
            <p:ph type="body" idx="1"/>
          </p:nvPr>
        </p:nvSpPr>
        <p:spPr>
          <a:xfrm>
            <a:off x="698667" y="4409030"/>
            <a:ext cx="5595604" cy="4176237"/>
          </a:xfrm>
          <a:prstGeom prst="rect">
            <a:avLst/>
          </a:prstGeom>
          <a:noFill/>
        </p:spPr>
        <p:txBody>
          <a:bodyPr lIns="90087" tIns="45043" rIns="90087" bIns="45043"/>
          <a:lstStyle/>
          <a:p>
            <a:pPr eaLnBrk="1" hangingPunct="1"/>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defTabSz="929019" eaLnBrk="0" hangingPunct="0">
              <a:spcBef>
                <a:spcPct val="30000"/>
              </a:spcBef>
              <a:defRPr sz="1200">
                <a:solidFill>
                  <a:schemeClr val="tx1"/>
                </a:solidFill>
                <a:latin typeface="Arial" charset="0"/>
              </a:defRPr>
            </a:lvl1pPr>
            <a:lvl2pPr marL="731954" indent="-281521" defTabSz="929019" eaLnBrk="0" hangingPunct="0">
              <a:spcBef>
                <a:spcPct val="30000"/>
              </a:spcBef>
              <a:defRPr sz="1200">
                <a:solidFill>
                  <a:schemeClr val="tx1"/>
                </a:solidFill>
                <a:latin typeface="Arial" charset="0"/>
              </a:defRPr>
            </a:lvl2pPr>
            <a:lvl3pPr marL="1126084" indent="-225217" defTabSz="929019" eaLnBrk="0" hangingPunct="0">
              <a:spcBef>
                <a:spcPct val="30000"/>
              </a:spcBef>
              <a:defRPr sz="1200">
                <a:solidFill>
                  <a:schemeClr val="tx1"/>
                </a:solidFill>
                <a:latin typeface="Arial" charset="0"/>
              </a:defRPr>
            </a:lvl3pPr>
            <a:lvl4pPr marL="1576517" indent="-225217" defTabSz="929019" eaLnBrk="0" hangingPunct="0">
              <a:spcBef>
                <a:spcPct val="30000"/>
              </a:spcBef>
              <a:defRPr sz="1200">
                <a:solidFill>
                  <a:schemeClr val="tx1"/>
                </a:solidFill>
                <a:latin typeface="Arial" charset="0"/>
              </a:defRPr>
            </a:lvl4pPr>
            <a:lvl5pPr marL="2026950" indent="-225217" defTabSz="929019" eaLnBrk="0" hangingPunct="0">
              <a:spcBef>
                <a:spcPct val="30000"/>
              </a:spcBef>
              <a:defRPr sz="1200">
                <a:solidFill>
                  <a:schemeClr val="tx1"/>
                </a:solidFill>
                <a:latin typeface="Arial" charset="0"/>
              </a:defRPr>
            </a:lvl5pPr>
            <a:lvl6pPr marL="2477384" indent="-225217" defTabSz="929019" eaLnBrk="0" fontAlgn="base" hangingPunct="0">
              <a:spcBef>
                <a:spcPct val="30000"/>
              </a:spcBef>
              <a:spcAft>
                <a:spcPct val="0"/>
              </a:spcAft>
              <a:defRPr sz="1200">
                <a:solidFill>
                  <a:schemeClr val="tx1"/>
                </a:solidFill>
                <a:latin typeface="Arial" charset="0"/>
              </a:defRPr>
            </a:lvl6pPr>
            <a:lvl7pPr marL="2927817" indent="-225217" defTabSz="929019" eaLnBrk="0" fontAlgn="base" hangingPunct="0">
              <a:spcBef>
                <a:spcPct val="30000"/>
              </a:spcBef>
              <a:spcAft>
                <a:spcPct val="0"/>
              </a:spcAft>
              <a:defRPr sz="1200">
                <a:solidFill>
                  <a:schemeClr val="tx1"/>
                </a:solidFill>
                <a:latin typeface="Arial" charset="0"/>
              </a:defRPr>
            </a:lvl7pPr>
            <a:lvl8pPr marL="3378251" indent="-225217" defTabSz="929019" eaLnBrk="0" fontAlgn="base" hangingPunct="0">
              <a:spcBef>
                <a:spcPct val="30000"/>
              </a:spcBef>
              <a:spcAft>
                <a:spcPct val="0"/>
              </a:spcAft>
              <a:defRPr sz="1200">
                <a:solidFill>
                  <a:schemeClr val="tx1"/>
                </a:solidFill>
                <a:latin typeface="Arial" charset="0"/>
              </a:defRPr>
            </a:lvl8pPr>
            <a:lvl9pPr marL="3828684" indent="-225217" defTabSz="929019"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D08F41D-26CE-4947-AEA9-7B3D41BB522F}" type="slidenum">
              <a:rPr lang="en-US" altLang="en-US" smtClean="0"/>
              <a:pPr eaLnBrk="1" hangingPunct="1">
                <a:spcBef>
                  <a:spcPct val="0"/>
                </a:spcBef>
              </a:pPr>
              <a:t>3</a:t>
            </a:fld>
            <a:endParaRPr lang="en-US" altLang="en-US" smtClean="0"/>
          </a:p>
        </p:txBody>
      </p:sp>
      <p:sp>
        <p:nvSpPr>
          <p:cNvPr id="27651" name="Rectangle 2"/>
          <p:cNvSpPr>
            <a:spLocks noGrp="1" noRot="1" noChangeAspect="1" noChangeArrowheads="1" noTextEdit="1"/>
          </p:cNvSpPr>
          <p:nvPr>
            <p:ph type="sldImg"/>
          </p:nvPr>
        </p:nvSpPr>
        <p:spPr>
          <a:xfrm>
            <a:off x="403225" y="695325"/>
            <a:ext cx="6186488" cy="3481388"/>
          </a:xfrm>
          <a:ln/>
        </p:spPr>
      </p:sp>
      <p:sp>
        <p:nvSpPr>
          <p:cNvPr id="27652" name="Rectangle 3"/>
          <p:cNvSpPr>
            <a:spLocks noGrp="1" noChangeArrowheads="1"/>
          </p:cNvSpPr>
          <p:nvPr>
            <p:ph type="body" idx="1"/>
          </p:nvPr>
        </p:nvSpPr>
        <p:spPr>
          <a:xfrm>
            <a:off x="698667" y="4409030"/>
            <a:ext cx="5595604" cy="4176237"/>
          </a:xfrm>
          <a:prstGeom prst="rect">
            <a:avLst/>
          </a:prstGeom>
          <a:noFill/>
        </p:spPr>
        <p:txBody>
          <a:bodyPr lIns="90087" tIns="45043" rIns="90087" bIns="45043"/>
          <a:lstStyle/>
          <a:p>
            <a:pPr eaLnBrk="1" hangingPunct="1"/>
            <a:endParaRPr lang="en-US" altLang="en-US" b="1" i="1"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defTabSz="929019" eaLnBrk="0" hangingPunct="0">
              <a:spcBef>
                <a:spcPct val="30000"/>
              </a:spcBef>
              <a:defRPr sz="1200">
                <a:solidFill>
                  <a:schemeClr val="tx1"/>
                </a:solidFill>
                <a:latin typeface="Arial" charset="0"/>
              </a:defRPr>
            </a:lvl1pPr>
            <a:lvl2pPr marL="731954" indent="-281521" defTabSz="929019" eaLnBrk="0" hangingPunct="0">
              <a:spcBef>
                <a:spcPct val="30000"/>
              </a:spcBef>
              <a:defRPr sz="1200">
                <a:solidFill>
                  <a:schemeClr val="tx1"/>
                </a:solidFill>
                <a:latin typeface="Arial" charset="0"/>
              </a:defRPr>
            </a:lvl2pPr>
            <a:lvl3pPr marL="1126084" indent="-225217" defTabSz="929019" eaLnBrk="0" hangingPunct="0">
              <a:spcBef>
                <a:spcPct val="30000"/>
              </a:spcBef>
              <a:defRPr sz="1200">
                <a:solidFill>
                  <a:schemeClr val="tx1"/>
                </a:solidFill>
                <a:latin typeface="Arial" charset="0"/>
              </a:defRPr>
            </a:lvl3pPr>
            <a:lvl4pPr marL="1576517" indent="-225217" defTabSz="929019" eaLnBrk="0" hangingPunct="0">
              <a:spcBef>
                <a:spcPct val="30000"/>
              </a:spcBef>
              <a:defRPr sz="1200">
                <a:solidFill>
                  <a:schemeClr val="tx1"/>
                </a:solidFill>
                <a:latin typeface="Arial" charset="0"/>
              </a:defRPr>
            </a:lvl4pPr>
            <a:lvl5pPr marL="2026950" indent="-225217" defTabSz="929019" eaLnBrk="0" hangingPunct="0">
              <a:spcBef>
                <a:spcPct val="30000"/>
              </a:spcBef>
              <a:defRPr sz="1200">
                <a:solidFill>
                  <a:schemeClr val="tx1"/>
                </a:solidFill>
                <a:latin typeface="Arial" charset="0"/>
              </a:defRPr>
            </a:lvl5pPr>
            <a:lvl6pPr marL="2477384" indent="-225217" defTabSz="929019" eaLnBrk="0" fontAlgn="base" hangingPunct="0">
              <a:spcBef>
                <a:spcPct val="30000"/>
              </a:spcBef>
              <a:spcAft>
                <a:spcPct val="0"/>
              </a:spcAft>
              <a:defRPr sz="1200">
                <a:solidFill>
                  <a:schemeClr val="tx1"/>
                </a:solidFill>
                <a:latin typeface="Arial" charset="0"/>
              </a:defRPr>
            </a:lvl6pPr>
            <a:lvl7pPr marL="2927817" indent="-225217" defTabSz="929019" eaLnBrk="0" fontAlgn="base" hangingPunct="0">
              <a:spcBef>
                <a:spcPct val="30000"/>
              </a:spcBef>
              <a:spcAft>
                <a:spcPct val="0"/>
              </a:spcAft>
              <a:defRPr sz="1200">
                <a:solidFill>
                  <a:schemeClr val="tx1"/>
                </a:solidFill>
                <a:latin typeface="Arial" charset="0"/>
              </a:defRPr>
            </a:lvl7pPr>
            <a:lvl8pPr marL="3378251" indent="-225217" defTabSz="929019" eaLnBrk="0" fontAlgn="base" hangingPunct="0">
              <a:spcBef>
                <a:spcPct val="30000"/>
              </a:spcBef>
              <a:spcAft>
                <a:spcPct val="0"/>
              </a:spcAft>
              <a:defRPr sz="1200">
                <a:solidFill>
                  <a:schemeClr val="tx1"/>
                </a:solidFill>
                <a:latin typeface="Arial" charset="0"/>
              </a:defRPr>
            </a:lvl8pPr>
            <a:lvl9pPr marL="3828684" indent="-225217" defTabSz="929019"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448C0EA-AABF-4FE5-82AC-5D1B18F4F7F3}" type="slidenum">
              <a:rPr lang="en-US" altLang="en-US" smtClean="0"/>
              <a:pPr eaLnBrk="1" hangingPunct="1">
                <a:spcBef>
                  <a:spcPct val="0"/>
                </a:spcBef>
              </a:pPr>
              <a:t>4</a:t>
            </a:fld>
            <a:endParaRPr lang="en-US" altLang="en-US" smtClean="0"/>
          </a:p>
        </p:txBody>
      </p:sp>
      <p:sp>
        <p:nvSpPr>
          <p:cNvPr id="28675" name="Rectangle 2"/>
          <p:cNvSpPr>
            <a:spLocks noGrp="1" noRot="1" noChangeAspect="1" noChangeArrowheads="1" noTextEdit="1"/>
          </p:cNvSpPr>
          <p:nvPr>
            <p:ph type="sldImg"/>
          </p:nvPr>
        </p:nvSpPr>
        <p:spPr>
          <a:xfrm>
            <a:off x="403225" y="695325"/>
            <a:ext cx="6186488" cy="3481388"/>
          </a:xfrm>
          <a:ln/>
        </p:spPr>
      </p:sp>
      <p:sp>
        <p:nvSpPr>
          <p:cNvPr id="28676" name="Rectangle 3"/>
          <p:cNvSpPr>
            <a:spLocks noGrp="1" noChangeArrowheads="1"/>
          </p:cNvSpPr>
          <p:nvPr>
            <p:ph type="body" idx="1"/>
          </p:nvPr>
        </p:nvSpPr>
        <p:spPr>
          <a:xfrm>
            <a:off x="698667" y="4409030"/>
            <a:ext cx="5595604" cy="4176237"/>
          </a:xfrm>
          <a:prstGeom prst="rect">
            <a:avLst/>
          </a:prstGeom>
          <a:noFill/>
        </p:spPr>
        <p:txBody>
          <a:bodyPr lIns="90087" tIns="45043" rIns="90087" bIns="45043"/>
          <a:lstStyle/>
          <a:p>
            <a:pPr eaLnBrk="1" hangingPunct="1"/>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403225" y="695325"/>
            <a:ext cx="6186488" cy="3481388"/>
          </a:xfrm>
          <a:ln/>
        </p:spPr>
      </p:sp>
      <p:sp>
        <p:nvSpPr>
          <p:cNvPr id="29699" name="Notes Placeholder 2"/>
          <p:cNvSpPr>
            <a:spLocks noGrp="1"/>
          </p:cNvSpPr>
          <p:nvPr>
            <p:ph type="body" idx="1"/>
          </p:nvPr>
        </p:nvSpPr>
        <p:spPr>
          <a:xfrm>
            <a:off x="698667" y="4409030"/>
            <a:ext cx="5595604" cy="4176237"/>
          </a:xfrm>
          <a:prstGeom prst="rect">
            <a:avLst/>
          </a:prstGeom>
          <a:noFill/>
        </p:spPr>
        <p:txBody>
          <a:bodyPr lIns="90087" tIns="45043" rIns="90087" bIns="45043"/>
          <a:lstStyle/>
          <a:p>
            <a:endParaRPr lang="en-US" altLang="en-US" smtClean="0"/>
          </a:p>
        </p:txBody>
      </p:sp>
      <p:sp>
        <p:nvSpPr>
          <p:cNvPr id="29700" name="Slide Number Placeholder 3"/>
          <p:cNvSpPr>
            <a:spLocks noGrp="1"/>
          </p:cNvSpPr>
          <p:nvPr>
            <p:ph type="sldNum" sz="quarter" idx="5"/>
          </p:nvPr>
        </p:nvSpPr>
        <p:spPr>
          <a:noFill/>
        </p:spPr>
        <p:txBody>
          <a:bodyPr/>
          <a:lstStyle>
            <a:lvl1pPr defTabSz="929019" eaLnBrk="0" hangingPunct="0">
              <a:spcBef>
                <a:spcPct val="30000"/>
              </a:spcBef>
              <a:defRPr sz="1200">
                <a:solidFill>
                  <a:schemeClr val="tx1"/>
                </a:solidFill>
                <a:latin typeface="Arial" charset="0"/>
              </a:defRPr>
            </a:lvl1pPr>
            <a:lvl2pPr marL="731954" indent="-281521" defTabSz="929019" eaLnBrk="0" hangingPunct="0">
              <a:spcBef>
                <a:spcPct val="30000"/>
              </a:spcBef>
              <a:defRPr sz="1200">
                <a:solidFill>
                  <a:schemeClr val="tx1"/>
                </a:solidFill>
                <a:latin typeface="Arial" charset="0"/>
              </a:defRPr>
            </a:lvl2pPr>
            <a:lvl3pPr marL="1126084" indent="-225217" defTabSz="929019" eaLnBrk="0" hangingPunct="0">
              <a:spcBef>
                <a:spcPct val="30000"/>
              </a:spcBef>
              <a:defRPr sz="1200">
                <a:solidFill>
                  <a:schemeClr val="tx1"/>
                </a:solidFill>
                <a:latin typeface="Arial" charset="0"/>
              </a:defRPr>
            </a:lvl3pPr>
            <a:lvl4pPr marL="1576517" indent="-225217" defTabSz="929019" eaLnBrk="0" hangingPunct="0">
              <a:spcBef>
                <a:spcPct val="30000"/>
              </a:spcBef>
              <a:defRPr sz="1200">
                <a:solidFill>
                  <a:schemeClr val="tx1"/>
                </a:solidFill>
                <a:latin typeface="Arial" charset="0"/>
              </a:defRPr>
            </a:lvl4pPr>
            <a:lvl5pPr marL="2026950" indent="-225217" defTabSz="929019" eaLnBrk="0" hangingPunct="0">
              <a:spcBef>
                <a:spcPct val="30000"/>
              </a:spcBef>
              <a:defRPr sz="1200">
                <a:solidFill>
                  <a:schemeClr val="tx1"/>
                </a:solidFill>
                <a:latin typeface="Arial" charset="0"/>
              </a:defRPr>
            </a:lvl5pPr>
            <a:lvl6pPr marL="2477384" indent="-225217" defTabSz="929019" eaLnBrk="0" fontAlgn="base" hangingPunct="0">
              <a:spcBef>
                <a:spcPct val="30000"/>
              </a:spcBef>
              <a:spcAft>
                <a:spcPct val="0"/>
              </a:spcAft>
              <a:defRPr sz="1200">
                <a:solidFill>
                  <a:schemeClr val="tx1"/>
                </a:solidFill>
                <a:latin typeface="Arial" charset="0"/>
              </a:defRPr>
            </a:lvl6pPr>
            <a:lvl7pPr marL="2927817" indent="-225217" defTabSz="929019" eaLnBrk="0" fontAlgn="base" hangingPunct="0">
              <a:spcBef>
                <a:spcPct val="30000"/>
              </a:spcBef>
              <a:spcAft>
                <a:spcPct val="0"/>
              </a:spcAft>
              <a:defRPr sz="1200">
                <a:solidFill>
                  <a:schemeClr val="tx1"/>
                </a:solidFill>
                <a:latin typeface="Arial" charset="0"/>
              </a:defRPr>
            </a:lvl7pPr>
            <a:lvl8pPr marL="3378251" indent="-225217" defTabSz="929019" eaLnBrk="0" fontAlgn="base" hangingPunct="0">
              <a:spcBef>
                <a:spcPct val="30000"/>
              </a:spcBef>
              <a:spcAft>
                <a:spcPct val="0"/>
              </a:spcAft>
              <a:defRPr sz="1200">
                <a:solidFill>
                  <a:schemeClr val="tx1"/>
                </a:solidFill>
                <a:latin typeface="Arial" charset="0"/>
              </a:defRPr>
            </a:lvl8pPr>
            <a:lvl9pPr marL="3828684" indent="-225217" defTabSz="929019"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232C607-18E8-4757-B866-0A4D9A626A5F}" type="slidenum">
              <a:rPr lang="en-US" altLang="en-US" smtClean="0"/>
              <a:pPr eaLnBrk="1" hangingPunct="1">
                <a:spcBef>
                  <a:spcPct val="0"/>
                </a:spcBef>
              </a:pPr>
              <a:t>5</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defTabSz="929019" eaLnBrk="0" hangingPunct="0">
              <a:spcBef>
                <a:spcPct val="30000"/>
              </a:spcBef>
              <a:defRPr sz="1200">
                <a:solidFill>
                  <a:schemeClr val="tx1"/>
                </a:solidFill>
                <a:latin typeface="Arial" charset="0"/>
              </a:defRPr>
            </a:lvl1pPr>
            <a:lvl2pPr marL="731954" indent="-281521" defTabSz="929019" eaLnBrk="0" hangingPunct="0">
              <a:spcBef>
                <a:spcPct val="30000"/>
              </a:spcBef>
              <a:defRPr sz="1200">
                <a:solidFill>
                  <a:schemeClr val="tx1"/>
                </a:solidFill>
                <a:latin typeface="Arial" charset="0"/>
              </a:defRPr>
            </a:lvl2pPr>
            <a:lvl3pPr marL="1126084" indent="-225217" defTabSz="929019" eaLnBrk="0" hangingPunct="0">
              <a:spcBef>
                <a:spcPct val="30000"/>
              </a:spcBef>
              <a:defRPr sz="1200">
                <a:solidFill>
                  <a:schemeClr val="tx1"/>
                </a:solidFill>
                <a:latin typeface="Arial" charset="0"/>
              </a:defRPr>
            </a:lvl3pPr>
            <a:lvl4pPr marL="1576517" indent="-225217" defTabSz="929019" eaLnBrk="0" hangingPunct="0">
              <a:spcBef>
                <a:spcPct val="30000"/>
              </a:spcBef>
              <a:defRPr sz="1200">
                <a:solidFill>
                  <a:schemeClr val="tx1"/>
                </a:solidFill>
                <a:latin typeface="Arial" charset="0"/>
              </a:defRPr>
            </a:lvl4pPr>
            <a:lvl5pPr marL="2026950" indent="-225217" defTabSz="929019" eaLnBrk="0" hangingPunct="0">
              <a:spcBef>
                <a:spcPct val="30000"/>
              </a:spcBef>
              <a:defRPr sz="1200">
                <a:solidFill>
                  <a:schemeClr val="tx1"/>
                </a:solidFill>
                <a:latin typeface="Arial" charset="0"/>
              </a:defRPr>
            </a:lvl5pPr>
            <a:lvl6pPr marL="2477384" indent="-225217" defTabSz="929019" eaLnBrk="0" fontAlgn="base" hangingPunct="0">
              <a:spcBef>
                <a:spcPct val="30000"/>
              </a:spcBef>
              <a:spcAft>
                <a:spcPct val="0"/>
              </a:spcAft>
              <a:defRPr sz="1200">
                <a:solidFill>
                  <a:schemeClr val="tx1"/>
                </a:solidFill>
                <a:latin typeface="Arial" charset="0"/>
              </a:defRPr>
            </a:lvl6pPr>
            <a:lvl7pPr marL="2927817" indent="-225217" defTabSz="929019" eaLnBrk="0" fontAlgn="base" hangingPunct="0">
              <a:spcBef>
                <a:spcPct val="30000"/>
              </a:spcBef>
              <a:spcAft>
                <a:spcPct val="0"/>
              </a:spcAft>
              <a:defRPr sz="1200">
                <a:solidFill>
                  <a:schemeClr val="tx1"/>
                </a:solidFill>
                <a:latin typeface="Arial" charset="0"/>
              </a:defRPr>
            </a:lvl7pPr>
            <a:lvl8pPr marL="3378251" indent="-225217" defTabSz="929019" eaLnBrk="0" fontAlgn="base" hangingPunct="0">
              <a:spcBef>
                <a:spcPct val="30000"/>
              </a:spcBef>
              <a:spcAft>
                <a:spcPct val="0"/>
              </a:spcAft>
              <a:defRPr sz="1200">
                <a:solidFill>
                  <a:schemeClr val="tx1"/>
                </a:solidFill>
                <a:latin typeface="Arial" charset="0"/>
              </a:defRPr>
            </a:lvl8pPr>
            <a:lvl9pPr marL="3828684" indent="-225217" defTabSz="929019"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ED0B773-E7CC-4972-8E45-F6D2A820F22E}" type="slidenum">
              <a:rPr lang="en-US" altLang="en-US" smtClean="0"/>
              <a:pPr eaLnBrk="1" hangingPunct="1">
                <a:spcBef>
                  <a:spcPct val="0"/>
                </a:spcBef>
              </a:pPr>
              <a:t>6</a:t>
            </a:fld>
            <a:endParaRPr lang="en-US" altLang="en-US" smtClean="0"/>
          </a:p>
        </p:txBody>
      </p:sp>
      <p:sp>
        <p:nvSpPr>
          <p:cNvPr id="30723" name="Rectangle 2"/>
          <p:cNvSpPr>
            <a:spLocks noGrp="1" noRot="1" noChangeAspect="1" noChangeArrowheads="1" noTextEdit="1"/>
          </p:cNvSpPr>
          <p:nvPr>
            <p:ph type="sldImg"/>
          </p:nvPr>
        </p:nvSpPr>
        <p:spPr>
          <a:xfrm>
            <a:off x="403225" y="695325"/>
            <a:ext cx="6186488" cy="3481388"/>
          </a:xfrm>
          <a:ln/>
        </p:spPr>
      </p:sp>
      <p:sp>
        <p:nvSpPr>
          <p:cNvPr id="30724" name="Rectangle 3"/>
          <p:cNvSpPr>
            <a:spLocks noGrp="1" noChangeArrowheads="1"/>
          </p:cNvSpPr>
          <p:nvPr>
            <p:ph type="body" idx="1"/>
          </p:nvPr>
        </p:nvSpPr>
        <p:spPr>
          <a:xfrm>
            <a:off x="698667" y="4409030"/>
            <a:ext cx="5595604" cy="4176237"/>
          </a:xfrm>
          <a:prstGeom prst="rect">
            <a:avLst/>
          </a:prstGeom>
          <a:noFill/>
        </p:spPr>
        <p:txBody>
          <a:bodyPr lIns="90087" tIns="45043" rIns="90087" bIns="45043"/>
          <a:lstStyle/>
          <a:p>
            <a:pPr eaLnBrk="1" hangingPunct="1"/>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defTabSz="929019" eaLnBrk="0" hangingPunct="0">
              <a:spcBef>
                <a:spcPct val="30000"/>
              </a:spcBef>
              <a:defRPr sz="1200">
                <a:solidFill>
                  <a:schemeClr val="tx1"/>
                </a:solidFill>
                <a:latin typeface="Arial" charset="0"/>
              </a:defRPr>
            </a:lvl1pPr>
            <a:lvl2pPr marL="731954" indent="-281521" defTabSz="929019" eaLnBrk="0" hangingPunct="0">
              <a:spcBef>
                <a:spcPct val="30000"/>
              </a:spcBef>
              <a:defRPr sz="1200">
                <a:solidFill>
                  <a:schemeClr val="tx1"/>
                </a:solidFill>
                <a:latin typeface="Arial" charset="0"/>
              </a:defRPr>
            </a:lvl2pPr>
            <a:lvl3pPr marL="1126084" indent="-225217" defTabSz="929019" eaLnBrk="0" hangingPunct="0">
              <a:spcBef>
                <a:spcPct val="30000"/>
              </a:spcBef>
              <a:defRPr sz="1200">
                <a:solidFill>
                  <a:schemeClr val="tx1"/>
                </a:solidFill>
                <a:latin typeface="Arial" charset="0"/>
              </a:defRPr>
            </a:lvl3pPr>
            <a:lvl4pPr marL="1576517" indent="-225217" defTabSz="929019" eaLnBrk="0" hangingPunct="0">
              <a:spcBef>
                <a:spcPct val="30000"/>
              </a:spcBef>
              <a:defRPr sz="1200">
                <a:solidFill>
                  <a:schemeClr val="tx1"/>
                </a:solidFill>
                <a:latin typeface="Arial" charset="0"/>
              </a:defRPr>
            </a:lvl4pPr>
            <a:lvl5pPr marL="2026950" indent="-225217" defTabSz="929019" eaLnBrk="0" hangingPunct="0">
              <a:spcBef>
                <a:spcPct val="30000"/>
              </a:spcBef>
              <a:defRPr sz="1200">
                <a:solidFill>
                  <a:schemeClr val="tx1"/>
                </a:solidFill>
                <a:latin typeface="Arial" charset="0"/>
              </a:defRPr>
            </a:lvl5pPr>
            <a:lvl6pPr marL="2477384" indent="-225217" defTabSz="929019" eaLnBrk="0" fontAlgn="base" hangingPunct="0">
              <a:spcBef>
                <a:spcPct val="30000"/>
              </a:spcBef>
              <a:spcAft>
                <a:spcPct val="0"/>
              </a:spcAft>
              <a:defRPr sz="1200">
                <a:solidFill>
                  <a:schemeClr val="tx1"/>
                </a:solidFill>
                <a:latin typeface="Arial" charset="0"/>
              </a:defRPr>
            </a:lvl6pPr>
            <a:lvl7pPr marL="2927817" indent="-225217" defTabSz="929019" eaLnBrk="0" fontAlgn="base" hangingPunct="0">
              <a:spcBef>
                <a:spcPct val="30000"/>
              </a:spcBef>
              <a:spcAft>
                <a:spcPct val="0"/>
              </a:spcAft>
              <a:defRPr sz="1200">
                <a:solidFill>
                  <a:schemeClr val="tx1"/>
                </a:solidFill>
                <a:latin typeface="Arial" charset="0"/>
              </a:defRPr>
            </a:lvl7pPr>
            <a:lvl8pPr marL="3378251" indent="-225217" defTabSz="929019" eaLnBrk="0" fontAlgn="base" hangingPunct="0">
              <a:spcBef>
                <a:spcPct val="30000"/>
              </a:spcBef>
              <a:spcAft>
                <a:spcPct val="0"/>
              </a:spcAft>
              <a:defRPr sz="1200">
                <a:solidFill>
                  <a:schemeClr val="tx1"/>
                </a:solidFill>
                <a:latin typeface="Arial" charset="0"/>
              </a:defRPr>
            </a:lvl8pPr>
            <a:lvl9pPr marL="3828684" indent="-225217" defTabSz="929019"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E64EE50-668C-4734-8189-176BECBC063E}" type="slidenum">
              <a:rPr lang="en-US" altLang="en-US" smtClean="0"/>
              <a:pPr eaLnBrk="1" hangingPunct="1">
                <a:spcBef>
                  <a:spcPct val="0"/>
                </a:spcBef>
              </a:pPr>
              <a:t>7</a:t>
            </a:fld>
            <a:endParaRPr lang="en-US" altLang="en-US" smtClean="0"/>
          </a:p>
        </p:txBody>
      </p:sp>
      <p:sp>
        <p:nvSpPr>
          <p:cNvPr id="31747" name="Rectangle 2"/>
          <p:cNvSpPr>
            <a:spLocks noGrp="1" noRot="1" noChangeAspect="1" noChangeArrowheads="1" noTextEdit="1"/>
          </p:cNvSpPr>
          <p:nvPr>
            <p:ph type="sldImg"/>
          </p:nvPr>
        </p:nvSpPr>
        <p:spPr>
          <a:xfrm>
            <a:off x="403225" y="695325"/>
            <a:ext cx="6186488" cy="3481388"/>
          </a:xfrm>
          <a:ln/>
        </p:spPr>
      </p:sp>
      <p:sp>
        <p:nvSpPr>
          <p:cNvPr id="31748" name="Rectangle 3"/>
          <p:cNvSpPr>
            <a:spLocks noGrp="1" noChangeArrowheads="1"/>
          </p:cNvSpPr>
          <p:nvPr>
            <p:ph type="body" idx="1"/>
          </p:nvPr>
        </p:nvSpPr>
        <p:spPr>
          <a:xfrm>
            <a:off x="698667" y="4409030"/>
            <a:ext cx="5595604" cy="4176237"/>
          </a:xfrm>
          <a:prstGeom prst="rect">
            <a:avLst/>
          </a:prstGeom>
          <a:noFill/>
        </p:spPr>
        <p:txBody>
          <a:bodyPr lIns="90087" tIns="45043" rIns="90087" bIns="45043"/>
          <a:lstStyle/>
          <a:p>
            <a:pPr eaLnBrk="1" hangingPunct="1"/>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defTabSz="929019" eaLnBrk="0" hangingPunct="0">
              <a:spcBef>
                <a:spcPct val="30000"/>
              </a:spcBef>
              <a:defRPr sz="1200">
                <a:solidFill>
                  <a:schemeClr val="tx1"/>
                </a:solidFill>
                <a:latin typeface="Arial" charset="0"/>
              </a:defRPr>
            </a:lvl1pPr>
            <a:lvl2pPr marL="731954" indent="-281521" defTabSz="929019" eaLnBrk="0" hangingPunct="0">
              <a:spcBef>
                <a:spcPct val="30000"/>
              </a:spcBef>
              <a:defRPr sz="1200">
                <a:solidFill>
                  <a:schemeClr val="tx1"/>
                </a:solidFill>
                <a:latin typeface="Arial" charset="0"/>
              </a:defRPr>
            </a:lvl2pPr>
            <a:lvl3pPr marL="1126084" indent="-225217" defTabSz="929019" eaLnBrk="0" hangingPunct="0">
              <a:spcBef>
                <a:spcPct val="30000"/>
              </a:spcBef>
              <a:defRPr sz="1200">
                <a:solidFill>
                  <a:schemeClr val="tx1"/>
                </a:solidFill>
                <a:latin typeface="Arial" charset="0"/>
              </a:defRPr>
            </a:lvl3pPr>
            <a:lvl4pPr marL="1576517" indent="-225217" defTabSz="929019" eaLnBrk="0" hangingPunct="0">
              <a:spcBef>
                <a:spcPct val="30000"/>
              </a:spcBef>
              <a:defRPr sz="1200">
                <a:solidFill>
                  <a:schemeClr val="tx1"/>
                </a:solidFill>
                <a:latin typeface="Arial" charset="0"/>
              </a:defRPr>
            </a:lvl4pPr>
            <a:lvl5pPr marL="2026950" indent="-225217" defTabSz="929019" eaLnBrk="0" hangingPunct="0">
              <a:spcBef>
                <a:spcPct val="30000"/>
              </a:spcBef>
              <a:defRPr sz="1200">
                <a:solidFill>
                  <a:schemeClr val="tx1"/>
                </a:solidFill>
                <a:latin typeface="Arial" charset="0"/>
              </a:defRPr>
            </a:lvl5pPr>
            <a:lvl6pPr marL="2477384" indent="-225217" defTabSz="929019" eaLnBrk="0" fontAlgn="base" hangingPunct="0">
              <a:spcBef>
                <a:spcPct val="30000"/>
              </a:spcBef>
              <a:spcAft>
                <a:spcPct val="0"/>
              </a:spcAft>
              <a:defRPr sz="1200">
                <a:solidFill>
                  <a:schemeClr val="tx1"/>
                </a:solidFill>
                <a:latin typeface="Arial" charset="0"/>
              </a:defRPr>
            </a:lvl6pPr>
            <a:lvl7pPr marL="2927817" indent="-225217" defTabSz="929019" eaLnBrk="0" fontAlgn="base" hangingPunct="0">
              <a:spcBef>
                <a:spcPct val="30000"/>
              </a:spcBef>
              <a:spcAft>
                <a:spcPct val="0"/>
              </a:spcAft>
              <a:defRPr sz="1200">
                <a:solidFill>
                  <a:schemeClr val="tx1"/>
                </a:solidFill>
                <a:latin typeface="Arial" charset="0"/>
              </a:defRPr>
            </a:lvl7pPr>
            <a:lvl8pPr marL="3378251" indent="-225217" defTabSz="929019" eaLnBrk="0" fontAlgn="base" hangingPunct="0">
              <a:spcBef>
                <a:spcPct val="30000"/>
              </a:spcBef>
              <a:spcAft>
                <a:spcPct val="0"/>
              </a:spcAft>
              <a:defRPr sz="1200">
                <a:solidFill>
                  <a:schemeClr val="tx1"/>
                </a:solidFill>
                <a:latin typeface="Arial" charset="0"/>
              </a:defRPr>
            </a:lvl8pPr>
            <a:lvl9pPr marL="3828684" indent="-225217" defTabSz="929019"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841CFE4-7E12-4707-AF6D-765D561F572C}" type="slidenum">
              <a:rPr lang="en-US" altLang="en-US" smtClean="0"/>
              <a:pPr eaLnBrk="1" hangingPunct="1">
                <a:spcBef>
                  <a:spcPct val="0"/>
                </a:spcBef>
              </a:pPr>
              <a:t>8</a:t>
            </a:fld>
            <a:endParaRPr lang="en-US" altLang="en-US" smtClean="0"/>
          </a:p>
        </p:txBody>
      </p:sp>
      <p:sp>
        <p:nvSpPr>
          <p:cNvPr id="32771" name="Rectangle 2"/>
          <p:cNvSpPr>
            <a:spLocks noGrp="1" noRot="1" noChangeAspect="1" noChangeArrowheads="1" noTextEdit="1"/>
          </p:cNvSpPr>
          <p:nvPr>
            <p:ph type="sldImg"/>
          </p:nvPr>
        </p:nvSpPr>
        <p:spPr>
          <a:xfrm>
            <a:off x="403225" y="695325"/>
            <a:ext cx="6186488" cy="3481388"/>
          </a:xfrm>
          <a:ln/>
        </p:spPr>
      </p:sp>
      <p:sp>
        <p:nvSpPr>
          <p:cNvPr id="32772" name="Rectangle 3"/>
          <p:cNvSpPr>
            <a:spLocks noGrp="1" noChangeArrowheads="1"/>
          </p:cNvSpPr>
          <p:nvPr>
            <p:ph type="body" idx="1"/>
          </p:nvPr>
        </p:nvSpPr>
        <p:spPr>
          <a:xfrm>
            <a:off x="698667" y="4409030"/>
            <a:ext cx="5595604" cy="4176237"/>
          </a:xfrm>
          <a:prstGeom prst="rect">
            <a:avLst/>
          </a:prstGeom>
          <a:noFill/>
        </p:spPr>
        <p:txBody>
          <a:bodyPr lIns="90087" tIns="45043" rIns="90087" bIns="45043"/>
          <a:lstStyle/>
          <a:p>
            <a:pPr eaLnBrk="1" hangingPunct="1"/>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29019" eaLnBrk="0" hangingPunct="0">
              <a:spcBef>
                <a:spcPct val="30000"/>
              </a:spcBef>
              <a:defRPr sz="1200">
                <a:solidFill>
                  <a:schemeClr val="tx1"/>
                </a:solidFill>
                <a:latin typeface="Arial" charset="0"/>
              </a:defRPr>
            </a:lvl1pPr>
            <a:lvl2pPr marL="731954" indent="-281521" defTabSz="929019" eaLnBrk="0" hangingPunct="0">
              <a:spcBef>
                <a:spcPct val="30000"/>
              </a:spcBef>
              <a:defRPr sz="1200">
                <a:solidFill>
                  <a:schemeClr val="tx1"/>
                </a:solidFill>
                <a:latin typeface="Arial" charset="0"/>
              </a:defRPr>
            </a:lvl2pPr>
            <a:lvl3pPr marL="1126084" indent="-225217" defTabSz="929019" eaLnBrk="0" hangingPunct="0">
              <a:spcBef>
                <a:spcPct val="30000"/>
              </a:spcBef>
              <a:defRPr sz="1200">
                <a:solidFill>
                  <a:schemeClr val="tx1"/>
                </a:solidFill>
                <a:latin typeface="Arial" charset="0"/>
              </a:defRPr>
            </a:lvl3pPr>
            <a:lvl4pPr marL="1576517" indent="-225217" defTabSz="929019" eaLnBrk="0" hangingPunct="0">
              <a:spcBef>
                <a:spcPct val="30000"/>
              </a:spcBef>
              <a:defRPr sz="1200">
                <a:solidFill>
                  <a:schemeClr val="tx1"/>
                </a:solidFill>
                <a:latin typeface="Arial" charset="0"/>
              </a:defRPr>
            </a:lvl4pPr>
            <a:lvl5pPr marL="2026950" indent="-225217" defTabSz="929019" eaLnBrk="0" hangingPunct="0">
              <a:spcBef>
                <a:spcPct val="30000"/>
              </a:spcBef>
              <a:defRPr sz="1200">
                <a:solidFill>
                  <a:schemeClr val="tx1"/>
                </a:solidFill>
                <a:latin typeface="Arial" charset="0"/>
              </a:defRPr>
            </a:lvl5pPr>
            <a:lvl6pPr marL="2477384" indent="-225217" defTabSz="929019" eaLnBrk="0" fontAlgn="base" hangingPunct="0">
              <a:spcBef>
                <a:spcPct val="30000"/>
              </a:spcBef>
              <a:spcAft>
                <a:spcPct val="0"/>
              </a:spcAft>
              <a:defRPr sz="1200">
                <a:solidFill>
                  <a:schemeClr val="tx1"/>
                </a:solidFill>
                <a:latin typeface="Arial" charset="0"/>
              </a:defRPr>
            </a:lvl6pPr>
            <a:lvl7pPr marL="2927817" indent="-225217" defTabSz="929019" eaLnBrk="0" fontAlgn="base" hangingPunct="0">
              <a:spcBef>
                <a:spcPct val="30000"/>
              </a:spcBef>
              <a:spcAft>
                <a:spcPct val="0"/>
              </a:spcAft>
              <a:defRPr sz="1200">
                <a:solidFill>
                  <a:schemeClr val="tx1"/>
                </a:solidFill>
                <a:latin typeface="Arial" charset="0"/>
              </a:defRPr>
            </a:lvl7pPr>
            <a:lvl8pPr marL="3378251" indent="-225217" defTabSz="929019" eaLnBrk="0" fontAlgn="base" hangingPunct="0">
              <a:spcBef>
                <a:spcPct val="30000"/>
              </a:spcBef>
              <a:spcAft>
                <a:spcPct val="0"/>
              </a:spcAft>
              <a:defRPr sz="1200">
                <a:solidFill>
                  <a:schemeClr val="tx1"/>
                </a:solidFill>
                <a:latin typeface="Arial" charset="0"/>
              </a:defRPr>
            </a:lvl8pPr>
            <a:lvl9pPr marL="3828684" indent="-225217" defTabSz="929019"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5D04223-5EAF-4707-9C3C-1991FF120999}" type="slidenum">
              <a:rPr lang="en-US" altLang="en-US" smtClean="0"/>
              <a:pPr eaLnBrk="1" hangingPunct="1">
                <a:spcBef>
                  <a:spcPct val="0"/>
                </a:spcBef>
              </a:pPr>
              <a:t>9</a:t>
            </a:fld>
            <a:endParaRPr lang="en-US" altLang="en-US" smtClean="0"/>
          </a:p>
        </p:txBody>
      </p:sp>
      <p:sp>
        <p:nvSpPr>
          <p:cNvPr id="33795" name="Rectangle 2"/>
          <p:cNvSpPr>
            <a:spLocks noGrp="1" noRot="1" noChangeAspect="1" noChangeArrowheads="1" noTextEdit="1"/>
          </p:cNvSpPr>
          <p:nvPr>
            <p:ph type="sldImg"/>
          </p:nvPr>
        </p:nvSpPr>
        <p:spPr>
          <a:xfrm>
            <a:off x="403225" y="695325"/>
            <a:ext cx="6186488" cy="3481388"/>
          </a:xfrm>
          <a:ln/>
        </p:spPr>
      </p:sp>
      <p:sp>
        <p:nvSpPr>
          <p:cNvPr id="33796" name="Rectangle 3"/>
          <p:cNvSpPr>
            <a:spLocks noGrp="1" noChangeArrowheads="1"/>
          </p:cNvSpPr>
          <p:nvPr>
            <p:ph type="body" idx="1"/>
          </p:nvPr>
        </p:nvSpPr>
        <p:spPr>
          <a:xfrm>
            <a:off x="698667" y="4409030"/>
            <a:ext cx="5595604" cy="4176237"/>
          </a:xfrm>
          <a:prstGeom prst="rect">
            <a:avLst/>
          </a:prstGeom>
          <a:noFill/>
        </p:spPr>
        <p:txBody>
          <a:bodyPr lIns="90087" tIns="45043" rIns="90087" bIns="45043"/>
          <a:lstStyle/>
          <a:p>
            <a:pPr eaLnBrk="1" hangingPunct="1"/>
            <a:endParaRPr lang="en-US" altLang="en-US" b="1"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29019" eaLnBrk="0" hangingPunct="0">
              <a:spcBef>
                <a:spcPct val="30000"/>
              </a:spcBef>
              <a:defRPr sz="1200">
                <a:solidFill>
                  <a:schemeClr val="tx1"/>
                </a:solidFill>
                <a:latin typeface="Arial" charset="0"/>
              </a:defRPr>
            </a:lvl1pPr>
            <a:lvl2pPr marL="731954" indent="-281521" defTabSz="929019" eaLnBrk="0" hangingPunct="0">
              <a:spcBef>
                <a:spcPct val="30000"/>
              </a:spcBef>
              <a:defRPr sz="1200">
                <a:solidFill>
                  <a:schemeClr val="tx1"/>
                </a:solidFill>
                <a:latin typeface="Arial" charset="0"/>
              </a:defRPr>
            </a:lvl2pPr>
            <a:lvl3pPr marL="1126084" indent="-225217" defTabSz="929019" eaLnBrk="0" hangingPunct="0">
              <a:spcBef>
                <a:spcPct val="30000"/>
              </a:spcBef>
              <a:defRPr sz="1200">
                <a:solidFill>
                  <a:schemeClr val="tx1"/>
                </a:solidFill>
                <a:latin typeface="Arial" charset="0"/>
              </a:defRPr>
            </a:lvl3pPr>
            <a:lvl4pPr marL="1576517" indent="-225217" defTabSz="929019" eaLnBrk="0" hangingPunct="0">
              <a:spcBef>
                <a:spcPct val="30000"/>
              </a:spcBef>
              <a:defRPr sz="1200">
                <a:solidFill>
                  <a:schemeClr val="tx1"/>
                </a:solidFill>
                <a:latin typeface="Arial" charset="0"/>
              </a:defRPr>
            </a:lvl4pPr>
            <a:lvl5pPr marL="2026950" indent="-225217" defTabSz="929019" eaLnBrk="0" hangingPunct="0">
              <a:spcBef>
                <a:spcPct val="30000"/>
              </a:spcBef>
              <a:defRPr sz="1200">
                <a:solidFill>
                  <a:schemeClr val="tx1"/>
                </a:solidFill>
                <a:latin typeface="Arial" charset="0"/>
              </a:defRPr>
            </a:lvl5pPr>
            <a:lvl6pPr marL="2477384" indent="-225217" defTabSz="929019" eaLnBrk="0" fontAlgn="base" hangingPunct="0">
              <a:spcBef>
                <a:spcPct val="30000"/>
              </a:spcBef>
              <a:spcAft>
                <a:spcPct val="0"/>
              </a:spcAft>
              <a:defRPr sz="1200">
                <a:solidFill>
                  <a:schemeClr val="tx1"/>
                </a:solidFill>
                <a:latin typeface="Arial" charset="0"/>
              </a:defRPr>
            </a:lvl6pPr>
            <a:lvl7pPr marL="2927817" indent="-225217" defTabSz="929019" eaLnBrk="0" fontAlgn="base" hangingPunct="0">
              <a:spcBef>
                <a:spcPct val="30000"/>
              </a:spcBef>
              <a:spcAft>
                <a:spcPct val="0"/>
              </a:spcAft>
              <a:defRPr sz="1200">
                <a:solidFill>
                  <a:schemeClr val="tx1"/>
                </a:solidFill>
                <a:latin typeface="Arial" charset="0"/>
              </a:defRPr>
            </a:lvl7pPr>
            <a:lvl8pPr marL="3378251" indent="-225217" defTabSz="929019" eaLnBrk="0" fontAlgn="base" hangingPunct="0">
              <a:spcBef>
                <a:spcPct val="30000"/>
              </a:spcBef>
              <a:spcAft>
                <a:spcPct val="0"/>
              </a:spcAft>
              <a:defRPr sz="1200">
                <a:solidFill>
                  <a:schemeClr val="tx1"/>
                </a:solidFill>
                <a:latin typeface="Arial" charset="0"/>
              </a:defRPr>
            </a:lvl8pPr>
            <a:lvl9pPr marL="3828684" indent="-225217" defTabSz="929019"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F9894BD-8403-4CCD-92A7-47433AD939A5}" type="slidenum">
              <a:rPr lang="en-US" altLang="en-US" smtClean="0"/>
              <a:pPr eaLnBrk="1" hangingPunct="1">
                <a:spcBef>
                  <a:spcPct val="0"/>
                </a:spcBef>
              </a:pPr>
              <a:t>11</a:t>
            </a:fld>
            <a:endParaRPr lang="en-US" altLang="en-US" smtClean="0"/>
          </a:p>
        </p:txBody>
      </p:sp>
      <p:sp>
        <p:nvSpPr>
          <p:cNvPr id="34819" name="Rectangle 2"/>
          <p:cNvSpPr>
            <a:spLocks noGrp="1" noRot="1" noChangeAspect="1" noChangeArrowheads="1" noTextEdit="1"/>
          </p:cNvSpPr>
          <p:nvPr>
            <p:ph type="sldImg"/>
          </p:nvPr>
        </p:nvSpPr>
        <p:spPr>
          <a:xfrm>
            <a:off x="403225" y="695325"/>
            <a:ext cx="6186488" cy="3481388"/>
          </a:xfrm>
          <a:ln/>
        </p:spPr>
      </p:sp>
      <p:sp>
        <p:nvSpPr>
          <p:cNvPr id="34820" name="Rectangle 3"/>
          <p:cNvSpPr>
            <a:spLocks noGrp="1" noChangeArrowheads="1"/>
          </p:cNvSpPr>
          <p:nvPr>
            <p:ph type="body" idx="1"/>
          </p:nvPr>
        </p:nvSpPr>
        <p:spPr>
          <a:xfrm>
            <a:off x="698667" y="4409030"/>
            <a:ext cx="5595604" cy="4176237"/>
          </a:xfrm>
          <a:prstGeom prst="rect">
            <a:avLst/>
          </a:prstGeom>
          <a:noFill/>
        </p:spPr>
        <p:txBody>
          <a:bodyPr lIns="90087" tIns="45043" rIns="90087" bIns="45043"/>
          <a:lstStyle/>
          <a:p>
            <a:pPr eaLnBrk="1" hangingPunct="1">
              <a:lnSpc>
                <a:spcPct val="80000"/>
              </a:lnSpc>
            </a:pPr>
            <a:endParaRPr lang="en-US" altLang="en-US" sz="800" dirty="0"/>
          </a:p>
          <a:p>
            <a:pPr eaLnBrk="1" hangingPunct="1">
              <a:lnSpc>
                <a:spcPct val="80000"/>
              </a:lnSpc>
            </a:pPr>
            <a:endParaRPr lang="en-US" altLang="en-US" sz="8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6281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ED0365-0D65-4032-85A6-BECCAB4E9A68}" type="datetimeFigureOut">
              <a:rPr lang="en-US" smtClean="0"/>
              <a:t>8/25/2015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076220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ED0365-0D65-4032-85A6-BECCAB4E9A68}" type="datetimeFigureOut">
              <a:rPr lang="en-US" smtClean="0"/>
              <a:t>8/25/2015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338359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ACED0365-0D65-4032-85A6-BECCAB4E9A68}" type="datetimeFigureOut">
              <a:rPr lang="en-US" smtClean="0"/>
              <a:t>8/25/2015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4455025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CED0365-0D65-4032-85A6-BECCAB4E9A68}" type="datetimeFigureOut">
              <a:rPr lang="en-US" smtClean="0"/>
              <a:t>8/25/2015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4048722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ED0365-0D65-4032-85A6-BECCAB4E9A68}" type="datetimeFigureOut">
              <a:rPr lang="en-US" smtClean="0"/>
              <a:t>8/25/2015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1160181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ED0365-0D65-4032-85A6-BECCAB4E9A68}" type="datetimeFigureOut">
              <a:rPr lang="en-US" smtClean="0"/>
              <a:t>8/25/2015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5069545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ED0365-0D65-4032-85A6-BECCAB4E9A68}" type="datetimeFigureOut">
              <a:rPr lang="en-US" smtClean="0"/>
              <a:t>8/25/2015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7981577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ED0365-0D65-4032-85A6-BECCAB4E9A68}" type="datetimeFigureOut">
              <a:rPr lang="en-US" smtClean="0"/>
              <a:t>8/25/2015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7887431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ED0365-0D65-4032-85A6-BECCAB4E9A68}" type="datetimeFigureOut">
              <a:rPr lang="en-US" smtClean="0"/>
              <a:t>8/25/2015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977736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ED0365-0D65-4032-85A6-BECCAB4E9A68}" type="datetimeFigureOut">
              <a:rPr lang="en-US" smtClean="0"/>
              <a:t>8/25/2015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036711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Content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196369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ED0365-0D65-4032-85A6-BECCAB4E9A68}" type="datetimeFigureOut">
              <a:rPr lang="en-US" smtClean="0"/>
              <a:t>8/25/2015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5813633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ED0365-0D65-4032-85A6-BECCAB4E9A68}" type="datetimeFigureOut">
              <a:rPr lang="en-US" smtClean="0"/>
              <a:t>8/25/2015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3841913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ED0365-0D65-4032-85A6-BECCAB4E9A68}" type="datetimeFigureOut">
              <a:rPr lang="en-US" smtClean="0"/>
              <a:t>8/25/2015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4201625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ACED0365-0D65-4032-85A6-BECCAB4E9A68}" type="datetimeFigureOut">
              <a:rPr lang="en-US" smtClean="0"/>
              <a:t>8/25/2015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30869395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CED0365-0D65-4032-85A6-BECCAB4E9A68}" type="datetimeFigureOut">
              <a:rPr lang="en-US" smtClean="0"/>
              <a:t>8/25/2015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40446129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ED0365-0D65-4032-85A6-BECCAB4E9A68}" type="datetimeFigureOut">
              <a:rPr lang="en-US" smtClean="0"/>
              <a:t>8/25/2015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7460694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ED0365-0D65-4032-85A6-BECCAB4E9A68}" type="datetimeFigureOut">
              <a:rPr lang="en-US" smtClean="0"/>
              <a:t>8/25/2015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35212505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ED0365-0D65-4032-85A6-BECCAB4E9A68}" type="datetimeFigureOut">
              <a:rPr lang="en-US" smtClean="0"/>
              <a:t>8/25/2015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2096631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ED0365-0D65-4032-85A6-BECCAB4E9A68}" type="datetimeFigureOut">
              <a:rPr lang="en-US" smtClean="0"/>
              <a:t>8/25/2015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5128802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ED0365-0D65-4032-85A6-BECCAB4E9A68}" type="datetimeFigureOut">
              <a:rPr lang="en-US" smtClean="0"/>
              <a:t>8/25/2015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318282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Section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962775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Content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751589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8360"/>
            <a:ext cx="8229600" cy="854869"/>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0"/>
            <a:ext cx="8229600" cy="3398044"/>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4682729"/>
            <a:ext cx="2133600" cy="342900"/>
          </a:xfrm>
          <a:prstGeom prst="rect">
            <a:avLst/>
          </a:prstGeom>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xfrm>
            <a:off x="3124200" y="4686300"/>
            <a:ext cx="2895600" cy="342900"/>
          </a:xfrm>
          <a:prstGeom prst="rect">
            <a:avLst/>
          </a:prstGeom>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xfrm>
            <a:off x="6553200" y="4682729"/>
            <a:ext cx="2133600" cy="342900"/>
          </a:xfrm>
          <a:prstGeom prst="rect">
            <a:avLst/>
          </a:prstGeom>
          <a:ln/>
        </p:spPr>
        <p:txBody>
          <a:bodyPr/>
          <a:lstStyle>
            <a:lvl1pPr>
              <a:defRPr/>
            </a:lvl1pPr>
          </a:lstStyle>
          <a:p>
            <a:pPr>
              <a:defRPr/>
            </a:pPr>
            <a:fld id="{32E6F537-782D-4F40-B296-AB4794198168}" type="slidenum">
              <a:rPr lang="en-US" altLang="en-US"/>
              <a:pPr>
                <a:defRPr/>
              </a:pPr>
              <a:t>‹#›</a:t>
            </a:fld>
            <a:endParaRPr lang="en-US" altLang="en-US"/>
          </a:p>
        </p:txBody>
      </p:sp>
    </p:spTree>
    <p:extLst>
      <p:ext uri="{BB962C8B-B14F-4D97-AF65-F5344CB8AC3E}">
        <p14:creationId xmlns:p14="http://schemas.microsoft.com/office/powerpoint/2010/main" val="151335229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8360"/>
            <a:ext cx="8229600" cy="854869"/>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4682729"/>
            <a:ext cx="2133600" cy="342900"/>
          </a:xfrm>
          <a:prstGeom prst="rect">
            <a:avLst/>
          </a:prstGeom>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xfrm>
            <a:off x="3124200" y="4686300"/>
            <a:ext cx="2895600" cy="342900"/>
          </a:xfrm>
          <a:prstGeom prst="rect">
            <a:avLst/>
          </a:prstGeom>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xfrm>
            <a:off x="6553200" y="4682729"/>
            <a:ext cx="2133600" cy="342900"/>
          </a:xfrm>
          <a:prstGeom prst="rect">
            <a:avLst/>
          </a:prstGeom>
          <a:ln/>
        </p:spPr>
        <p:txBody>
          <a:bodyPr/>
          <a:lstStyle>
            <a:lvl1pPr>
              <a:defRPr/>
            </a:lvl1pPr>
          </a:lstStyle>
          <a:p>
            <a:pPr>
              <a:defRPr/>
            </a:pPr>
            <a:fld id="{BBFC5D41-ABDA-434A-BF14-992C8579B6E9}" type="slidenum">
              <a:rPr lang="en-US" altLang="en-US"/>
              <a:pPr>
                <a:defRPr/>
              </a:pPr>
              <a:t>‹#›</a:t>
            </a:fld>
            <a:endParaRPr lang="en-US" altLang="en-US"/>
          </a:p>
        </p:txBody>
      </p:sp>
    </p:spTree>
    <p:extLst>
      <p:ext uri="{BB962C8B-B14F-4D97-AF65-F5344CB8AC3E}">
        <p14:creationId xmlns:p14="http://schemas.microsoft.com/office/powerpoint/2010/main" val="71610041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08360"/>
            <a:ext cx="8229600" cy="854869"/>
          </a:xfrm>
          <a:prstGeom prst="rect">
            <a:avLst/>
          </a:prstGeo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200150"/>
            <a:ext cx="8229600" cy="3398044"/>
          </a:xfrm>
          <a:prstGeom prst="rect">
            <a:avLst/>
          </a:prstGeom>
        </p:spPr>
        <p:txBody>
          <a:bodyPr/>
          <a:lstStyle/>
          <a:p>
            <a:pPr lvl="0"/>
            <a:endParaRPr lang="en-US" noProof="0" smtClean="0"/>
          </a:p>
        </p:txBody>
      </p:sp>
      <p:sp>
        <p:nvSpPr>
          <p:cNvPr id="4" name="Rectangle 4"/>
          <p:cNvSpPr>
            <a:spLocks noGrp="1" noChangeArrowheads="1"/>
          </p:cNvSpPr>
          <p:nvPr>
            <p:ph type="dt" sz="half" idx="10"/>
          </p:nvPr>
        </p:nvSpPr>
        <p:spPr>
          <a:xfrm>
            <a:off x="457200" y="4682729"/>
            <a:ext cx="2133600" cy="342900"/>
          </a:xfrm>
          <a:prstGeom prst="rect">
            <a:avLst/>
          </a:prstGeom>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xfrm>
            <a:off x="3124200" y="4686300"/>
            <a:ext cx="2895600" cy="342900"/>
          </a:xfrm>
          <a:prstGeom prst="rect">
            <a:avLst/>
          </a:prstGeom>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xfrm>
            <a:off x="6553200" y="4682729"/>
            <a:ext cx="2133600" cy="342900"/>
          </a:xfrm>
          <a:prstGeom prst="rect">
            <a:avLst/>
          </a:prstGeom>
          <a:ln/>
        </p:spPr>
        <p:txBody>
          <a:bodyPr/>
          <a:lstStyle>
            <a:lvl1pPr>
              <a:defRPr/>
            </a:lvl1pPr>
          </a:lstStyle>
          <a:p>
            <a:pPr>
              <a:defRPr/>
            </a:pPr>
            <a:fld id="{1843364F-C424-4608-BD56-8D116AFA4324}" type="slidenum">
              <a:rPr lang="en-US" altLang="en-US"/>
              <a:pPr>
                <a:defRPr/>
              </a:pPr>
              <a:t>‹#›</a:t>
            </a:fld>
            <a:endParaRPr lang="en-US" altLang="en-US"/>
          </a:p>
        </p:txBody>
      </p:sp>
    </p:spTree>
    <p:extLst>
      <p:ext uri="{BB962C8B-B14F-4D97-AF65-F5344CB8AC3E}">
        <p14:creationId xmlns:p14="http://schemas.microsoft.com/office/powerpoint/2010/main" val="42814736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ED0365-0D65-4032-85A6-BECCAB4E9A68}" type="datetimeFigureOut">
              <a:rPr lang="en-US" smtClean="0"/>
              <a:t>8/25/2015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549852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ED0365-0D65-4032-85A6-BECCAB4E9A68}" type="datetimeFigureOut">
              <a:rPr lang="en-US" smtClean="0"/>
              <a:t>8/25/2015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30430013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theme" Target="../theme/theme3.xml"/><Relationship Id="rId4"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2.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2.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9AE51E1D-7280-49D6-A2E2-CE63FE17EF16}" type="datetimeFigureOut">
              <a:rPr lang="en-US" smtClean="0"/>
              <a:t>8/25/2015</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BACAC6D-BD82-4571-9E34-C1EFF11A946D}" type="slidenum">
              <a:rPr lang="en-US" smtClean="0"/>
              <a:t>‹#›</a:t>
            </a:fld>
            <a:endParaRPr lang="en-US"/>
          </a:p>
        </p:txBody>
      </p:sp>
      <p:sp>
        <p:nvSpPr>
          <p:cNvPr id="7" name="Rectangle 6"/>
          <p:cNvSpPr/>
          <p:nvPr userDrawn="1"/>
        </p:nvSpPr>
        <p:spPr>
          <a:xfrm>
            <a:off x="0" y="3714750"/>
            <a:ext cx="9144000" cy="14859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3714750"/>
            <a:ext cx="9144000" cy="76200"/>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1"/>
          <p:cNvSpPr txBox="1">
            <a:spLocks/>
          </p:cNvSpPr>
          <p:nvPr userDrawn="1"/>
        </p:nvSpPr>
        <p:spPr>
          <a:xfrm>
            <a:off x="457200" y="3943350"/>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1400" smtClean="0">
                <a:solidFill>
                  <a:schemeClr val="bg1"/>
                </a:solidFill>
              </a:rPr>
              <a:pPr/>
              <a:t>August 25, 2015</a:t>
            </a:fld>
            <a:endParaRPr lang="en-US" sz="1400" dirty="0">
              <a:solidFill>
                <a:schemeClr val="bg1"/>
              </a:solidFill>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3400" y="361950"/>
            <a:ext cx="4432667" cy="804192"/>
          </a:xfrm>
          <a:prstGeom prst="rect">
            <a:avLst/>
          </a:prstGeom>
        </p:spPr>
      </p:pic>
    </p:spTree>
    <p:extLst>
      <p:ext uri="{BB962C8B-B14F-4D97-AF65-F5344CB8AC3E}">
        <p14:creationId xmlns:p14="http://schemas.microsoft.com/office/powerpoint/2010/main" val="4023744030"/>
      </p:ext>
    </p:extLst>
  </p:cSld>
  <p:clrMap bg1="lt1" tx1="dk1" bg2="lt2" tx2="dk2" accent1="accent1" accent2="accent2" accent3="accent3" accent4="accent4" accent5="accent5" accent6="accent6" hlink="hlink" folHlink="folHlink"/>
  <p:sldLayoutIdLst>
    <p:sldLayoutId id="2147483686" r:id="rId1"/>
    <p:sldLayoutId id="2147483687"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1581150"/>
            <a:ext cx="5334000" cy="27432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1540453"/>
            <a:ext cx="5334000" cy="81394"/>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3"/>
          <p:cNvSpPr txBox="1">
            <a:spLocks/>
          </p:cNvSpPr>
          <p:nvPr userDrawn="1"/>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solidFill>
                  <a:srgbClr val="002D73"/>
                </a:solidFill>
              </a:rPr>
              <a:pPr/>
              <a:t>‹#›</a:t>
            </a:fld>
            <a:endParaRPr lang="en-US" sz="1200" dirty="0">
              <a:solidFill>
                <a:srgbClr val="002D73"/>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44257" y="4491502"/>
            <a:ext cx="2018743" cy="366248"/>
          </a:xfrm>
          <a:prstGeom prst="rect">
            <a:avLst/>
          </a:prstGeom>
        </p:spPr>
      </p:pic>
    </p:spTree>
    <p:extLst>
      <p:ext uri="{BB962C8B-B14F-4D97-AF65-F5344CB8AC3E}">
        <p14:creationId xmlns:p14="http://schemas.microsoft.com/office/powerpoint/2010/main" val="2405248628"/>
      </p:ext>
    </p:extLst>
  </p:cSld>
  <p:clrMap bg1="lt1" tx1="dk1" bg2="lt2" tx2="dk2" accent1="accent1" accent2="accent2" accent3="accent3" accent4="accent4" accent5="accent5" accent6="accent6" hlink="hlink" folHlink="folHlink"/>
  <p:sldLayoutIdLst>
    <p:sldLayoutId id="214748367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62344"/>
            <a:ext cx="9144000" cy="299605"/>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lide Number Placeholder 3"/>
          <p:cNvSpPr txBox="1">
            <a:spLocks/>
          </p:cNvSpPr>
          <p:nvPr userDrawn="1"/>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pPr/>
              <a:t>‹#›</a:t>
            </a:fld>
            <a:endParaRPr lang="en-US" sz="1200" dirty="0"/>
          </a:p>
        </p:txBody>
      </p:sp>
      <p:sp>
        <p:nvSpPr>
          <p:cNvPr id="25" name="Rectangle 24"/>
          <p:cNvSpPr/>
          <p:nvPr userDrawn="1"/>
        </p:nvSpPr>
        <p:spPr>
          <a:xfrm>
            <a:off x="0" y="-19050"/>
            <a:ext cx="9144000" cy="81394"/>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744257" y="4491502"/>
            <a:ext cx="2018743" cy="366248"/>
          </a:xfrm>
          <a:prstGeom prst="rect">
            <a:avLst/>
          </a:prstGeom>
        </p:spPr>
      </p:pic>
    </p:spTree>
    <p:extLst>
      <p:ext uri="{BB962C8B-B14F-4D97-AF65-F5344CB8AC3E}">
        <p14:creationId xmlns:p14="http://schemas.microsoft.com/office/powerpoint/2010/main" val="3484135281"/>
      </p:ext>
    </p:extLst>
  </p:cSld>
  <p:clrMap bg1="lt1" tx1="dk1" bg2="lt2" tx2="dk2" accent1="accent1" accent2="accent2" accent3="accent3" accent4="accent4" accent5="accent5" accent6="accent6" hlink="hlink" folHlink="folHlink"/>
  <p:sldLayoutIdLst>
    <p:sldLayoutId id="2147483655" r:id="rId1"/>
    <p:sldLayoutId id="2147483700" r:id="rId2"/>
    <p:sldLayoutId id="2147483701" r:id="rId3"/>
    <p:sldLayoutId id="2147483702" r:id="rId4"/>
  </p:sldLayoutIdLst>
  <p:timing>
    <p:tnLst>
      <p:par>
        <p:cTn id="1" dur="indefinite" restart="never" nodeType="tmRoot"/>
      </p:par>
    </p:tnLst>
  </p:timing>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ACED0365-0D65-4032-85A6-BECCAB4E9A68}" type="datetimeFigureOut">
              <a:rPr lang="en-US" smtClean="0"/>
              <a:t>8/25/2015</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A7754AA7-8025-408E-B296-E2B43FE08638}" type="slidenum">
              <a:rPr lang="en-US" smtClean="0"/>
              <a:t>‹#›</a:t>
            </a:fld>
            <a:endParaRPr lang="en-US"/>
          </a:p>
        </p:txBody>
      </p:sp>
      <p:sp>
        <p:nvSpPr>
          <p:cNvPr id="7" name="Rectangle 6"/>
          <p:cNvSpPr/>
          <p:nvPr userDrawn="1"/>
        </p:nvSpPr>
        <p:spPr>
          <a:xfrm>
            <a:off x="0" y="62344"/>
            <a:ext cx="9144000" cy="299605"/>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3"/>
          <p:cNvSpPr txBox="1">
            <a:spLocks/>
          </p:cNvSpPr>
          <p:nvPr userDrawn="1"/>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pPr/>
              <a:t>‹#›</a:t>
            </a:fld>
            <a:endParaRPr lang="en-US" sz="1200" dirty="0"/>
          </a:p>
        </p:txBody>
      </p:sp>
      <p:sp>
        <p:nvSpPr>
          <p:cNvPr id="10" name="Rectangle 9"/>
          <p:cNvSpPr/>
          <p:nvPr userDrawn="1"/>
        </p:nvSpPr>
        <p:spPr>
          <a:xfrm>
            <a:off x="0" y="-19050"/>
            <a:ext cx="9144000" cy="81394"/>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744257" y="4491502"/>
            <a:ext cx="2018743" cy="366248"/>
          </a:xfrm>
          <a:prstGeom prst="rect">
            <a:avLst/>
          </a:prstGeom>
        </p:spPr>
      </p:pic>
    </p:spTree>
    <p:extLst>
      <p:ext uri="{BB962C8B-B14F-4D97-AF65-F5344CB8AC3E}">
        <p14:creationId xmlns:p14="http://schemas.microsoft.com/office/powerpoint/2010/main" val="304337920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ACED0365-0D65-4032-85A6-BECCAB4E9A68}" type="datetimeFigureOut">
              <a:rPr lang="en-US" smtClean="0"/>
              <a:t>8/25/2015</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A7754AA7-8025-408E-B296-E2B43FE08638}" type="slidenum">
              <a:rPr lang="en-US" smtClean="0"/>
              <a:t>‹#›</a:t>
            </a:fld>
            <a:endParaRPr lang="en-US"/>
          </a:p>
        </p:txBody>
      </p:sp>
      <p:sp>
        <p:nvSpPr>
          <p:cNvPr id="7" name="Rectangle 6"/>
          <p:cNvSpPr/>
          <p:nvPr userDrawn="1"/>
        </p:nvSpPr>
        <p:spPr>
          <a:xfrm>
            <a:off x="0" y="62344"/>
            <a:ext cx="9144000" cy="299605"/>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3"/>
          <p:cNvSpPr txBox="1">
            <a:spLocks/>
          </p:cNvSpPr>
          <p:nvPr userDrawn="1"/>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pPr/>
              <a:t>‹#›</a:t>
            </a:fld>
            <a:endParaRPr lang="en-US" sz="1200" dirty="0"/>
          </a:p>
        </p:txBody>
      </p:sp>
      <p:sp>
        <p:nvSpPr>
          <p:cNvPr id="10" name="Rectangle 9"/>
          <p:cNvSpPr/>
          <p:nvPr userDrawn="1"/>
        </p:nvSpPr>
        <p:spPr>
          <a:xfrm>
            <a:off x="0" y="-19050"/>
            <a:ext cx="9144000" cy="81394"/>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172257" y="4217426"/>
            <a:ext cx="2018743" cy="366248"/>
          </a:xfrm>
          <a:prstGeom prst="rect">
            <a:avLst/>
          </a:prstGeom>
        </p:spPr>
      </p:pic>
      <p:pic>
        <p:nvPicPr>
          <p:cNvPr id="14" name="Picture 1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724400" y="4095749"/>
            <a:ext cx="2209800" cy="609601"/>
          </a:xfrm>
          <a:prstGeom prst="rect">
            <a:avLst/>
          </a:prstGeom>
        </p:spPr>
      </p:pic>
    </p:spTree>
    <p:extLst>
      <p:ext uri="{BB962C8B-B14F-4D97-AF65-F5344CB8AC3E}">
        <p14:creationId xmlns:p14="http://schemas.microsoft.com/office/powerpoint/2010/main" val="175671476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m/imgres?imgurl=http://www.businessweek.com/the_thread/brandnewday/archives/pinocchio.png&amp;imgrefurl=http://www.businessweek.com/the_thread/brandnewday/archives/2008/09/mccain_camp_if.html&amp;h=411&amp;w=411&amp;sz=51&amp;tbnid=K_OuhSyzDAakwM::&amp;tbnh=125&amp;tbnw=125&amp;prev=/images?q%3Dpinocchio%2Bimages&amp;hl=en&amp;usg=__tiCQw6FVXHFeQv-trOP6lNFO5cs=&amp;ei=H8YRSqzAJ8Sltgel76SMCA&amp;sa=X&amp;oi=image_result&amp;resnum=4&amp;ct=image"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57200" y="1809750"/>
            <a:ext cx="7696200" cy="1323439"/>
          </a:xfrm>
          <a:prstGeom prst="rect">
            <a:avLst/>
          </a:prstGeom>
          <a:noFill/>
          <a:ln>
            <a:noFill/>
          </a:ln>
        </p:spPr>
        <p:txBody>
          <a:bodyPr wrap="square" rtlCol="0">
            <a:spAutoFit/>
          </a:bodyPr>
          <a:lstStyle/>
          <a:p>
            <a:r>
              <a:rPr lang="en-US" sz="4000" b="1" dirty="0" smtClean="0">
                <a:solidFill>
                  <a:srgbClr val="002D73"/>
                </a:solidFill>
                <a:latin typeface="Arial" panose="020B0604020202020204" pitchFamily="34" charset="0"/>
                <a:cs typeface="Arial" panose="020B0604020202020204" pitchFamily="34" charset="0"/>
              </a:rPr>
              <a:t>Proactive Responses to</a:t>
            </a:r>
          </a:p>
          <a:p>
            <a:r>
              <a:rPr lang="en-US" sz="4000" b="1" dirty="0" smtClean="0">
                <a:solidFill>
                  <a:srgbClr val="002D73"/>
                </a:solidFill>
                <a:latin typeface="Arial" panose="020B0604020202020204" pitchFamily="34" charset="0"/>
                <a:cs typeface="Arial" panose="020B0604020202020204" pitchFamily="34" charset="0"/>
              </a:rPr>
              <a:t>Lying</a:t>
            </a:r>
            <a:endParaRPr lang="en-US" sz="4000" b="1" dirty="0">
              <a:solidFill>
                <a:srgbClr val="002D73"/>
              </a:solidFill>
              <a:latin typeface="Arial" panose="020B0604020202020204" pitchFamily="34" charset="0"/>
              <a:cs typeface="Arial" panose="020B0604020202020204" pitchFamily="34" charset="0"/>
            </a:endParaRPr>
          </a:p>
        </p:txBody>
      </p:sp>
      <p:sp>
        <p:nvSpPr>
          <p:cNvPr id="2" name="Rectangle 1"/>
          <p:cNvSpPr/>
          <p:nvPr/>
        </p:nvSpPr>
        <p:spPr>
          <a:xfrm>
            <a:off x="609600" y="3134921"/>
            <a:ext cx="5019323" cy="523220"/>
          </a:xfrm>
          <a:prstGeom prst="rect">
            <a:avLst/>
          </a:prstGeom>
        </p:spPr>
        <p:txBody>
          <a:bodyPr wrap="none">
            <a:spAutoFit/>
          </a:bodyPr>
          <a:lstStyle/>
          <a:p>
            <a:r>
              <a:rPr lang="en-US" sz="2800" b="1" dirty="0" smtClean="0">
                <a:solidFill>
                  <a:srgbClr val="646569"/>
                </a:solidFill>
                <a:latin typeface="Arial" panose="020B0604020202020204" pitchFamily="34" charset="0"/>
                <a:cs typeface="Arial" panose="020B0604020202020204" pitchFamily="34" charset="0"/>
              </a:rPr>
              <a:t>For Foster/Adoptive Parents</a:t>
            </a:r>
            <a:endParaRPr lang="en-US" sz="2800" b="1" dirty="0">
              <a:solidFill>
                <a:srgbClr val="64656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7802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 name="Rectangle 2"/>
          <p:cNvSpPr>
            <a:spLocks noGrp="1" noChangeArrowheads="1"/>
          </p:cNvSpPr>
          <p:nvPr>
            <p:ph type="title"/>
          </p:nvPr>
        </p:nvSpPr>
        <p:spPr>
          <a:xfrm>
            <a:off x="381000" y="364042"/>
            <a:ext cx="8229600" cy="854869"/>
          </a:xfrm>
        </p:spPr>
        <p:txBody>
          <a:bodyPr/>
          <a:lstStyle/>
          <a:p>
            <a:pPr algn="l" eaLnBrk="1" hangingPunct="1"/>
            <a:r>
              <a:rPr lang="en-US" altLang="en-US" sz="3200" b="1" dirty="0" smtClean="0">
                <a:solidFill>
                  <a:schemeClr val="tx2"/>
                </a:solidFill>
                <a:latin typeface="Arial" panose="020B0604020202020204" pitchFamily="34" charset="0"/>
                <a:cs typeface="Arial" panose="020B0604020202020204" pitchFamily="34" charset="0"/>
              </a:rPr>
              <a:t>Cycle of Need</a:t>
            </a:r>
          </a:p>
        </p:txBody>
      </p:sp>
      <p:graphicFrame>
        <p:nvGraphicFramePr>
          <p:cNvPr id="3" name="Diagram 2"/>
          <p:cNvGraphicFramePr/>
          <p:nvPr>
            <p:extLst>
              <p:ext uri="{D42A27DB-BD31-4B8C-83A1-F6EECF244321}">
                <p14:modId xmlns:p14="http://schemas.microsoft.com/office/powerpoint/2010/main" val="2902036582"/>
              </p:ext>
            </p:extLst>
          </p:nvPr>
        </p:nvGraphicFramePr>
        <p:xfrm>
          <a:off x="509588" y="962025"/>
          <a:ext cx="8229600" cy="33980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p:cNvSpPr>
            <a:spLocks noGrp="1"/>
          </p:cNvSpPr>
          <p:nvPr>
            <p:ph type="ftr" sz="quarter" idx="11"/>
          </p:nvPr>
        </p:nvSpPr>
        <p:spPr>
          <a:xfrm>
            <a:off x="1944688" y="4686300"/>
            <a:ext cx="5257800" cy="342900"/>
          </a:xfrm>
        </p:spPr>
        <p:txBody>
          <a:bodyPr/>
          <a:lstStyle/>
          <a:p>
            <a:pPr>
              <a:defRPr/>
            </a:pPr>
            <a:endParaRPr lang="en-US" altLang="en-US" dirty="0"/>
          </a:p>
        </p:txBody>
      </p:sp>
    </p:spTree>
    <p:extLst>
      <p:ext uri="{BB962C8B-B14F-4D97-AF65-F5344CB8AC3E}">
        <p14:creationId xmlns:p14="http://schemas.microsoft.com/office/powerpoint/2010/main" val="109896273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Rectangle 2"/>
          <p:cNvSpPr>
            <a:spLocks noGrp="1" noChangeArrowheads="1"/>
          </p:cNvSpPr>
          <p:nvPr>
            <p:ph type="title"/>
          </p:nvPr>
        </p:nvSpPr>
        <p:spPr>
          <a:xfrm>
            <a:off x="458788" y="285750"/>
            <a:ext cx="8229600" cy="854869"/>
          </a:xfrm>
        </p:spPr>
        <p:txBody>
          <a:bodyPr/>
          <a:lstStyle/>
          <a:p>
            <a:pPr algn="l" eaLnBrk="1" hangingPunct="1"/>
            <a:r>
              <a:rPr lang="en-US" altLang="en-US" sz="3200" b="1" dirty="0" smtClean="0">
                <a:solidFill>
                  <a:schemeClr val="tx2"/>
                </a:solidFill>
                <a:latin typeface="Arial" panose="020B0604020202020204" pitchFamily="34" charset="0"/>
                <a:cs typeface="Arial" panose="020B0604020202020204" pitchFamily="34" charset="0"/>
              </a:rPr>
              <a:t>Cycle of Mistrust</a:t>
            </a:r>
          </a:p>
        </p:txBody>
      </p:sp>
      <p:graphicFrame>
        <p:nvGraphicFramePr>
          <p:cNvPr id="3" name="Diagram 2"/>
          <p:cNvGraphicFramePr/>
          <p:nvPr>
            <p:extLst>
              <p:ext uri="{D42A27DB-BD31-4B8C-83A1-F6EECF244321}">
                <p14:modId xmlns:p14="http://schemas.microsoft.com/office/powerpoint/2010/main" val="3265714283"/>
              </p:ext>
            </p:extLst>
          </p:nvPr>
        </p:nvGraphicFramePr>
        <p:xfrm>
          <a:off x="458788" y="969169"/>
          <a:ext cx="8229600" cy="33980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a:xfrm>
            <a:off x="1905000" y="4686300"/>
            <a:ext cx="4876800" cy="342900"/>
          </a:xfrm>
        </p:spPr>
        <p:txBody>
          <a:bodyPr/>
          <a:lstStyle/>
          <a:p>
            <a:pPr>
              <a:defRPr/>
            </a:pPr>
            <a:endParaRPr lang="en-US" altLang="en-US" dirty="0"/>
          </a:p>
        </p:txBody>
      </p:sp>
    </p:spTree>
    <p:extLst>
      <p:ext uri="{BB962C8B-B14F-4D97-AF65-F5344CB8AC3E}">
        <p14:creationId xmlns:p14="http://schemas.microsoft.com/office/powerpoint/2010/main" val="133115239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85750"/>
            <a:ext cx="8229600" cy="854869"/>
          </a:xfrm>
        </p:spPr>
        <p:txBody>
          <a:bodyPr/>
          <a:lstStyle/>
          <a:p>
            <a:pPr algn="l" eaLnBrk="1" hangingPunct="1"/>
            <a:r>
              <a:rPr lang="en-US" altLang="en-US" sz="3200" b="1" dirty="0" smtClean="0">
                <a:solidFill>
                  <a:schemeClr val="tx2"/>
                </a:solidFill>
                <a:latin typeface="Arial" panose="020B0604020202020204" pitchFamily="34" charset="0"/>
                <a:cs typeface="Arial" panose="020B0604020202020204" pitchFamily="34" charset="0"/>
              </a:rPr>
              <a:t>Tricks, Lies and Parenting</a:t>
            </a:r>
          </a:p>
        </p:txBody>
      </p:sp>
      <p:sp>
        <p:nvSpPr>
          <p:cNvPr id="15363" name="Rectangle 3"/>
          <p:cNvSpPr>
            <a:spLocks noGrp="1" noChangeArrowheads="1"/>
          </p:cNvSpPr>
          <p:nvPr>
            <p:ph type="body" idx="1"/>
          </p:nvPr>
        </p:nvSpPr>
        <p:spPr/>
        <p:txBody>
          <a:bodyPr/>
          <a:lstStyle/>
          <a:p>
            <a:pPr eaLnBrk="1" hangingPunct="1">
              <a:buFont typeface="Wingdings" pitchFamily="2" charset="2"/>
              <a:buNone/>
            </a:pPr>
            <a:r>
              <a:rPr lang="en-US" altLang="en-US" dirty="0" smtClean="0">
                <a:solidFill>
                  <a:srgbClr val="646569"/>
                </a:solidFill>
              </a:rPr>
              <a:t>“Your room is a mess. Turn off the TV now and go clean it up!”</a:t>
            </a:r>
          </a:p>
        </p:txBody>
      </p:sp>
      <p:pic>
        <p:nvPicPr>
          <p:cNvPr id="15364" name="Picture 4" descr="MC90002444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1962150"/>
            <a:ext cx="40386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a:xfrm>
            <a:off x="2438400" y="4844654"/>
            <a:ext cx="4038600" cy="285750"/>
          </a:xfrm>
        </p:spPr>
        <p:txBody>
          <a:bodyPr/>
          <a:lstStyle/>
          <a:p>
            <a:pPr>
              <a:defRPr/>
            </a:pPr>
            <a:endParaRPr lang="en-US" altLang="en-US" dirty="0"/>
          </a:p>
        </p:txBody>
      </p:sp>
    </p:spTree>
    <p:extLst>
      <p:ext uri="{BB962C8B-B14F-4D97-AF65-F5344CB8AC3E}">
        <p14:creationId xmlns:p14="http://schemas.microsoft.com/office/powerpoint/2010/main" val="10881051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flipV="1">
            <a:off x="457200" y="0"/>
            <a:ext cx="8229600" cy="208360"/>
          </a:xfrm>
        </p:spPr>
        <p:txBody>
          <a:bodyPr/>
          <a:lstStyle/>
          <a:p>
            <a:pPr eaLnBrk="1" hangingPunct="1"/>
            <a:endParaRPr lang="en-US" altLang="en-US" sz="3800" smtClean="0"/>
          </a:p>
        </p:txBody>
      </p:sp>
      <p:sp>
        <p:nvSpPr>
          <p:cNvPr id="16387" name="Rectangle 3"/>
          <p:cNvSpPr>
            <a:spLocks noGrp="1" noChangeArrowheads="1"/>
          </p:cNvSpPr>
          <p:nvPr>
            <p:ph type="body" idx="1"/>
          </p:nvPr>
        </p:nvSpPr>
        <p:spPr>
          <a:xfrm>
            <a:off x="533400" y="628650"/>
            <a:ext cx="8610600" cy="3912394"/>
          </a:xfrm>
        </p:spPr>
        <p:txBody>
          <a:bodyPr/>
          <a:lstStyle/>
          <a:p>
            <a:pPr eaLnBrk="1" hangingPunct="1">
              <a:buFont typeface="Wingdings" pitchFamily="2" charset="2"/>
              <a:buNone/>
            </a:pPr>
            <a:r>
              <a:rPr lang="en-US" altLang="en-US" dirty="0" smtClean="0"/>
              <a:t> 				        </a:t>
            </a:r>
            <a:r>
              <a:rPr lang="en-US" altLang="en-US" dirty="0" smtClean="0">
                <a:solidFill>
                  <a:srgbClr val="646569"/>
                </a:solidFill>
              </a:rPr>
              <a:t>Did you clean your room?</a:t>
            </a:r>
          </a:p>
          <a:p>
            <a:pPr eaLnBrk="1" hangingPunct="1">
              <a:buFont typeface="Wingdings" pitchFamily="2" charset="2"/>
              <a:buNone/>
            </a:pPr>
            <a:endParaRPr lang="en-US" altLang="en-US" i="1" dirty="0" smtClean="0">
              <a:solidFill>
                <a:srgbClr val="646569"/>
              </a:solidFill>
              <a:latin typeface="Comic Sans MS" pitchFamily="66" charset="0"/>
            </a:endParaRPr>
          </a:p>
          <a:p>
            <a:pPr eaLnBrk="1" hangingPunct="1">
              <a:buFont typeface="Wingdings" pitchFamily="2" charset="2"/>
              <a:buNone/>
            </a:pPr>
            <a:r>
              <a:rPr lang="en-US" altLang="en-US" dirty="0" smtClean="0">
                <a:solidFill>
                  <a:srgbClr val="646569"/>
                </a:solidFill>
                <a:latin typeface="Comic Sans MS" pitchFamily="66" charset="0"/>
              </a:rPr>
              <a:t>					</a:t>
            </a:r>
            <a:r>
              <a:rPr lang="en-US" altLang="en-US" sz="4800" dirty="0" smtClean="0">
                <a:solidFill>
                  <a:srgbClr val="646569"/>
                </a:solidFill>
              </a:rPr>
              <a:t>Yep!</a:t>
            </a:r>
          </a:p>
          <a:p>
            <a:pPr eaLnBrk="1" hangingPunct="1">
              <a:buFont typeface="Wingdings" pitchFamily="2" charset="2"/>
              <a:buNone/>
            </a:pPr>
            <a:r>
              <a:rPr lang="en-US" altLang="en-US" sz="4800" dirty="0">
                <a:solidFill>
                  <a:srgbClr val="646569"/>
                </a:solidFill>
              </a:rPr>
              <a:t>	</a:t>
            </a:r>
            <a:r>
              <a:rPr lang="en-US" altLang="en-US" sz="4800" dirty="0" smtClean="0">
                <a:solidFill>
                  <a:srgbClr val="646569"/>
                </a:solidFill>
              </a:rPr>
              <a:t>				</a:t>
            </a:r>
            <a:r>
              <a:rPr lang="en-US" altLang="en-US" sz="3200" dirty="0" smtClean="0">
                <a:solidFill>
                  <a:srgbClr val="646569"/>
                </a:solidFill>
              </a:rPr>
              <a:t>Liar!</a:t>
            </a:r>
          </a:p>
          <a:p>
            <a:pPr eaLnBrk="1" hangingPunct="1">
              <a:buFont typeface="Wingdings" pitchFamily="2" charset="2"/>
              <a:buNone/>
            </a:pPr>
            <a:r>
              <a:rPr lang="en-US" altLang="en-US" b="1" i="1" dirty="0" smtClean="0">
                <a:solidFill>
                  <a:srgbClr val="646569"/>
                </a:solidFill>
                <a:latin typeface="Comic Sans MS" pitchFamily="66" charset="0"/>
              </a:rPr>
              <a:t>  </a:t>
            </a:r>
            <a:r>
              <a:rPr lang="en-US" altLang="en-US" sz="2400" i="1" dirty="0" smtClean="0">
                <a:solidFill>
                  <a:srgbClr val="646569"/>
                </a:solidFill>
              </a:rPr>
              <a:t>Don’t</a:t>
            </a:r>
            <a:r>
              <a:rPr lang="en-US" altLang="en-US" sz="2400" dirty="0" smtClean="0">
                <a:solidFill>
                  <a:srgbClr val="646569"/>
                </a:solidFill>
              </a:rPr>
              <a:t> tell me you cleaned your room. I just walked by and its still a pig pen!   Why lie to me?  I hate that!</a:t>
            </a:r>
          </a:p>
        </p:txBody>
      </p:sp>
      <p:pic>
        <p:nvPicPr>
          <p:cNvPr id="16388" name="Picture 10" descr="MC90001839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742950"/>
            <a:ext cx="2514599"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a:xfrm>
            <a:off x="2590800" y="4743450"/>
            <a:ext cx="4495800" cy="400050"/>
          </a:xfrm>
        </p:spPr>
        <p:txBody>
          <a:bodyPr/>
          <a:lstStyle/>
          <a:p>
            <a:pPr>
              <a:defRPr/>
            </a:pPr>
            <a:endParaRPr lang="en-US" altLang="en-US" dirty="0"/>
          </a:p>
        </p:txBody>
      </p:sp>
    </p:spTree>
    <p:extLst>
      <p:ext uri="{BB962C8B-B14F-4D97-AF65-F5344CB8AC3E}">
        <p14:creationId xmlns:p14="http://schemas.microsoft.com/office/powerpoint/2010/main" val="234128418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7" descr="MC900089458[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628650"/>
            <a:ext cx="281940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9"/>
          <p:cNvSpPr>
            <a:spLocks noGrp="1" noChangeArrowheads="1"/>
          </p:cNvSpPr>
          <p:nvPr>
            <p:ph type="title"/>
          </p:nvPr>
        </p:nvSpPr>
        <p:spPr/>
        <p:txBody>
          <a:bodyPr/>
          <a:lstStyle/>
          <a:p>
            <a:pPr eaLnBrk="1" hangingPunct="1"/>
            <a:r>
              <a:rPr lang="en-US" altLang="en-US" sz="3800" smtClean="0"/>
              <a:t/>
            </a:r>
            <a:br>
              <a:rPr lang="en-US" altLang="en-US" sz="3800" smtClean="0"/>
            </a:br>
            <a:endParaRPr lang="en-US" altLang="en-US" sz="3800" smtClean="0"/>
          </a:p>
        </p:txBody>
      </p:sp>
      <p:sp>
        <p:nvSpPr>
          <p:cNvPr id="17412" name="Rectangle 11"/>
          <p:cNvSpPr>
            <a:spLocks noGrp="1" noChangeArrowheads="1"/>
          </p:cNvSpPr>
          <p:nvPr>
            <p:ph type="body" idx="1"/>
          </p:nvPr>
        </p:nvSpPr>
        <p:spPr>
          <a:xfrm>
            <a:off x="533400" y="571500"/>
            <a:ext cx="8534400" cy="4229100"/>
          </a:xfrm>
        </p:spPr>
        <p:txBody>
          <a:bodyPr/>
          <a:lstStyle/>
          <a:p>
            <a:pPr eaLnBrk="1" hangingPunct="1">
              <a:buFont typeface="Wingdings" pitchFamily="2" charset="2"/>
              <a:buNone/>
            </a:pPr>
            <a:r>
              <a:rPr lang="en-US" altLang="en-US" dirty="0" smtClean="0"/>
              <a:t>                              </a:t>
            </a:r>
          </a:p>
          <a:p>
            <a:pPr eaLnBrk="1" hangingPunct="1">
              <a:buFont typeface="Wingdings" pitchFamily="2" charset="2"/>
              <a:buNone/>
            </a:pPr>
            <a:r>
              <a:rPr lang="en-US" altLang="en-US" i="1" dirty="0" smtClean="0"/>
              <a:t>					</a:t>
            </a:r>
            <a:r>
              <a:rPr lang="en-US" altLang="en-US" dirty="0" smtClean="0">
                <a:solidFill>
                  <a:srgbClr val="646569"/>
                </a:solidFill>
              </a:rPr>
              <a:t>Where have you been?</a:t>
            </a:r>
          </a:p>
          <a:p>
            <a:pPr eaLnBrk="1" hangingPunct="1"/>
            <a:endParaRPr lang="en-US" altLang="en-US" sz="2400" i="1" dirty="0" smtClean="0">
              <a:solidFill>
                <a:srgbClr val="646569"/>
              </a:solidFill>
            </a:endParaRPr>
          </a:p>
          <a:p>
            <a:pPr eaLnBrk="1" hangingPunct="1">
              <a:buFont typeface="Wingdings" pitchFamily="2" charset="2"/>
              <a:buNone/>
            </a:pPr>
            <a:r>
              <a:rPr lang="en-US" altLang="en-US" sz="2400" dirty="0" smtClean="0">
                <a:solidFill>
                  <a:srgbClr val="646569"/>
                </a:solidFill>
              </a:rPr>
              <a:t>                                  	At Jimmy’s.       </a:t>
            </a:r>
            <a:r>
              <a:rPr lang="en-US" altLang="en-US" sz="2400" b="1" dirty="0" smtClean="0">
                <a:solidFill>
                  <a:srgbClr val="646569"/>
                </a:solidFill>
              </a:rPr>
              <a:t> </a:t>
            </a:r>
          </a:p>
          <a:p>
            <a:pPr eaLnBrk="1" hangingPunct="1">
              <a:buFont typeface="Wingdings" pitchFamily="2" charset="2"/>
              <a:buNone/>
            </a:pPr>
            <a:r>
              <a:rPr lang="en-US" altLang="en-US" sz="2400" b="1" dirty="0" smtClean="0">
                <a:solidFill>
                  <a:srgbClr val="646569"/>
                </a:solidFill>
              </a:rPr>
              <a:t>   </a:t>
            </a:r>
          </a:p>
          <a:p>
            <a:pPr eaLnBrk="1" hangingPunct="1">
              <a:buFont typeface="Wingdings" pitchFamily="2" charset="2"/>
              <a:buNone/>
            </a:pPr>
            <a:r>
              <a:rPr lang="en-US" altLang="en-US" sz="2400" b="1" dirty="0" smtClean="0">
                <a:solidFill>
                  <a:srgbClr val="646569"/>
                </a:solidFill>
              </a:rPr>
              <a:t>NO</a:t>
            </a:r>
            <a:r>
              <a:rPr lang="en-US" altLang="en-US" sz="2400" dirty="0" smtClean="0">
                <a:solidFill>
                  <a:srgbClr val="646569"/>
                </a:solidFill>
              </a:rPr>
              <a:t>, YOU WERE NOT!  </a:t>
            </a:r>
            <a:r>
              <a:rPr lang="en-US" altLang="en-US" sz="2400" i="1" dirty="0" smtClean="0">
                <a:solidFill>
                  <a:srgbClr val="646569"/>
                </a:solidFill>
              </a:rPr>
              <a:t>I spoke with his mom</a:t>
            </a:r>
            <a:r>
              <a:rPr lang="en-US" altLang="en-US" sz="2400" dirty="0" smtClean="0">
                <a:solidFill>
                  <a:srgbClr val="646569"/>
                </a:solidFill>
              </a:rPr>
              <a:t> and she hasn’t seen you all day.  You’re </a:t>
            </a:r>
            <a:r>
              <a:rPr lang="en-US" altLang="en-US" sz="2400" b="1" i="1" dirty="0" smtClean="0">
                <a:solidFill>
                  <a:srgbClr val="646569"/>
                </a:solidFill>
              </a:rPr>
              <a:t>grounded</a:t>
            </a:r>
            <a:r>
              <a:rPr lang="en-US" altLang="en-US" sz="2400" dirty="0" smtClean="0">
                <a:solidFill>
                  <a:srgbClr val="646569"/>
                </a:solidFill>
              </a:rPr>
              <a:t>!  Don’t you EVER lie to me again!!</a:t>
            </a:r>
          </a:p>
        </p:txBody>
      </p:sp>
      <p:sp>
        <p:nvSpPr>
          <p:cNvPr id="2" name="Footer Placeholder 1"/>
          <p:cNvSpPr>
            <a:spLocks noGrp="1"/>
          </p:cNvSpPr>
          <p:nvPr>
            <p:ph type="ftr" sz="quarter" idx="11"/>
          </p:nvPr>
        </p:nvSpPr>
        <p:spPr>
          <a:xfrm>
            <a:off x="1752600" y="4686300"/>
            <a:ext cx="5257800" cy="514350"/>
          </a:xfrm>
        </p:spPr>
        <p:txBody>
          <a:bodyPr/>
          <a:lstStyle/>
          <a:p>
            <a:pPr>
              <a:defRPr/>
            </a:pPr>
            <a:endParaRPr lang="en-US" altLang="en-US" dirty="0"/>
          </a:p>
        </p:txBody>
      </p:sp>
    </p:spTree>
    <p:extLst>
      <p:ext uri="{BB962C8B-B14F-4D97-AF65-F5344CB8AC3E}">
        <p14:creationId xmlns:p14="http://schemas.microsoft.com/office/powerpoint/2010/main" val="72352532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endParaRPr lang="en-US" altLang="en-US" smtClean="0"/>
          </a:p>
        </p:txBody>
      </p:sp>
      <p:sp>
        <p:nvSpPr>
          <p:cNvPr id="18435" name="Rectangle 3"/>
          <p:cNvSpPr>
            <a:spLocks noGrp="1" noChangeArrowheads="1"/>
          </p:cNvSpPr>
          <p:nvPr>
            <p:ph type="body" idx="1"/>
          </p:nvPr>
        </p:nvSpPr>
        <p:spPr>
          <a:xfrm>
            <a:off x="685800" y="895350"/>
            <a:ext cx="8229600" cy="4000500"/>
          </a:xfrm>
        </p:spPr>
        <p:txBody>
          <a:bodyPr/>
          <a:lstStyle/>
          <a:p>
            <a:pPr eaLnBrk="1" hangingPunct="1">
              <a:buFont typeface="Wingdings" pitchFamily="2" charset="2"/>
              <a:buNone/>
            </a:pPr>
            <a:r>
              <a:rPr lang="en-US" altLang="en-US" dirty="0" smtClean="0"/>
              <a:t>                                 </a:t>
            </a:r>
            <a:r>
              <a:rPr lang="en-US" altLang="en-US" dirty="0" smtClean="0">
                <a:solidFill>
                  <a:srgbClr val="646569"/>
                </a:solidFill>
              </a:rPr>
              <a:t>I need to talk with you.  </a:t>
            </a:r>
          </a:p>
          <a:p>
            <a:pPr eaLnBrk="1" hangingPunct="1"/>
            <a:endParaRPr lang="en-US" altLang="en-US" sz="2400" dirty="0" smtClean="0">
              <a:solidFill>
                <a:srgbClr val="646569"/>
              </a:solidFill>
            </a:endParaRPr>
          </a:p>
          <a:p>
            <a:pPr eaLnBrk="1" hangingPunct="1">
              <a:buFont typeface="Wingdings" pitchFamily="2" charset="2"/>
              <a:buNone/>
            </a:pPr>
            <a:r>
              <a:rPr lang="en-US" altLang="en-US" sz="2400" dirty="0" smtClean="0">
                <a:solidFill>
                  <a:srgbClr val="646569"/>
                </a:solidFill>
              </a:rPr>
              <a:t>                                  Huh? About what?</a:t>
            </a:r>
          </a:p>
          <a:p>
            <a:pPr eaLnBrk="1" hangingPunct="1">
              <a:buFont typeface="Wingdings" pitchFamily="2" charset="2"/>
              <a:buNone/>
            </a:pPr>
            <a:endParaRPr lang="en-US" altLang="en-US" sz="2400" dirty="0">
              <a:solidFill>
                <a:srgbClr val="646569"/>
              </a:solidFill>
            </a:endParaRPr>
          </a:p>
          <a:p>
            <a:pPr eaLnBrk="1" hangingPunct="1">
              <a:buFont typeface="Wingdings" pitchFamily="2" charset="2"/>
              <a:buNone/>
            </a:pPr>
            <a:endParaRPr lang="en-US" altLang="en-US" sz="2400" dirty="0" smtClean="0">
              <a:solidFill>
                <a:srgbClr val="646569"/>
              </a:solidFill>
            </a:endParaRPr>
          </a:p>
          <a:p>
            <a:pPr eaLnBrk="1" hangingPunct="1">
              <a:buFont typeface="Wingdings" pitchFamily="2" charset="2"/>
              <a:buNone/>
            </a:pPr>
            <a:r>
              <a:rPr lang="en-US" altLang="en-US" sz="2400" dirty="0" smtClean="0">
                <a:solidFill>
                  <a:srgbClr val="646569"/>
                </a:solidFill>
              </a:rPr>
              <a:t>    Well, you said you were going to Jimmy’s and I know you didn’t.   Its important to me to be able to trust you.   </a:t>
            </a:r>
          </a:p>
          <a:p>
            <a:pPr eaLnBrk="1" hangingPunct="1">
              <a:buFont typeface="Wingdings" pitchFamily="2" charset="2"/>
              <a:buNone/>
            </a:pPr>
            <a:r>
              <a:rPr lang="en-US" altLang="en-US" sz="2400" dirty="0" smtClean="0">
                <a:solidFill>
                  <a:srgbClr val="646569"/>
                </a:solidFill>
              </a:rPr>
              <a:t>   What’s going on?                                    </a:t>
            </a:r>
          </a:p>
        </p:txBody>
      </p:sp>
      <p:sp>
        <p:nvSpPr>
          <p:cNvPr id="2" name="Footer Placeholder 1"/>
          <p:cNvSpPr>
            <a:spLocks noGrp="1"/>
          </p:cNvSpPr>
          <p:nvPr>
            <p:ph type="ftr" sz="quarter" idx="11"/>
          </p:nvPr>
        </p:nvSpPr>
        <p:spPr>
          <a:xfrm>
            <a:off x="2209800" y="4743450"/>
            <a:ext cx="4800600" cy="514350"/>
          </a:xfrm>
        </p:spPr>
        <p:txBody>
          <a:bodyPr/>
          <a:lstStyle/>
          <a:p>
            <a:pPr>
              <a:defRPr/>
            </a:pPr>
            <a:endParaRPr lang="en-US" altLang="en-US" dirty="0"/>
          </a:p>
        </p:txBody>
      </p:sp>
      <p:pic>
        <p:nvPicPr>
          <p:cNvPr id="18437" name="Picture 6" descr="C:\Users\DianaS\AppData\Local\Microsoft\Windows\Temporary Internet Files\Content.IE5\FPJ1J0ND\MP90042303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895350"/>
            <a:ext cx="24384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906565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44500" y="685800"/>
            <a:ext cx="8229600" cy="854869"/>
          </a:xfrm>
        </p:spPr>
        <p:txBody>
          <a:bodyPr/>
          <a:lstStyle/>
          <a:p>
            <a:pPr algn="l" eaLnBrk="1" hangingPunct="1"/>
            <a:r>
              <a:rPr lang="en-US" altLang="en-US" sz="3200" b="1" dirty="0" smtClean="0">
                <a:solidFill>
                  <a:schemeClr val="tx2"/>
                </a:solidFill>
                <a:latin typeface="Arial" panose="020B0604020202020204" pitchFamily="34" charset="0"/>
                <a:cs typeface="Arial" panose="020B0604020202020204" pitchFamily="34" charset="0"/>
              </a:rPr>
              <a:t>Goals of Discipline</a:t>
            </a:r>
          </a:p>
        </p:txBody>
      </p:sp>
      <p:sp>
        <p:nvSpPr>
          <p:cNvPr id="18435" name="Rectangle 3"/>
          <p:cNvSpPr>
            <a:spLocks noGrp="1" noChangeArrowheads="1"/>
          </p:cNvSpPr>
          <p:nvPr>
            <p:ph type="body" idx="1"/>
          </p:nvPr>
        </p:nvSpPr>
        <p:spPr>
          <a:xfrm>
            <a:off x="427038" y="1714500"/>
            <a:ext cx="8229600" cy="3112294"/>
          </a:xfrm>
        </p:spPr>
        <p:txBody>
          <a:bodyPr/>
          <a:lstStyle/>
          <a:p>
            <a:pPr eaLnBrk="1" hangingPunct="1"/>
            <a:r>
              <a:rPr lang="en-US" altLang="en-US" sz="2400" dirty="0" smtClean="0">
                <a:solidFill>
                  <a:srgbClr val="646569"/>
                </a:solidFill>
              </a:rPr>
              <a:t>Complete the Cycle of Need</a:t>
            </a:r>
          </a:p>
          <a:p>
            <a:pPr eaLnBrk="1" hangingPunct="1"/>
            <a:r>
              <a:rPr lang="en-US" altLang="en-US" sz="2400" dirty="0" smtClean="0">
                <a:solidFill>
                  <a:srgbClr val="646569"/>
                </a:solidFill>
              </a:rPr>
              <a:t>Learn healthy ways to meet needs</a:t>
            </a:r>
          </a:p>
          <a:p>
            <a:pPr eaLnBrk="1" hangingPunct="1"/>
            <a:r>
              <a:rPr lang="en-US" altLang="en-US" sz="2400" dirty="0" smtClean="0">
                <a:solidFill>
                  <a:srgbClr val="646569"/>
                </a:solidFill>
              </a:rPr>
              <a:t>Feel good about relationships with others</a:t>
            </a:r>
          </a:p>
          <a:p>
            <a:pPr eaLnBrk="1" hangingPunct="1"/>
            <a:r>
              <a:rPr lang="en-US" altLang="en-US" sz="2400" dirty="0" smtClean="0">
                <a:solidFill>
                  <a:srgbClr val="646569"/>
                </a:solidFill>
              </a:rPr>
              <a:t>Build self-esteem</a:t>
            </a:r>
          </a:p>
        </p:txBody>
      </p:sp>
      <p:sp>
        <p:nvSpPr>
          <p:cNvPr id="2" name="Footer Placeholder 1"/>
          <p:cNvSpPr>
            <a:spLocks noGrp="1"/>
          </p:cNvSpPr>
          <p:nvPr>
            <p:ph type="ftr" sz="quarter" idx="11"/>
          </p:nvPr>
        </p:nvSpPr>
        <p:spPr>
          <a:xfrm>
            <a:off x="1828800" y="4743450"/>
            <a:ext cx="5219700" cy="514350"/>
          </a:xfrm>
        </p:spPr>
        <p:txBody>
          <a:bodyPr/>
          <a:lstStyle/>
          <a:p>
            <a:pPr>
              <a:defRPr/>
            </a:pPr>
            <a:r>
              <a:rPr lang="en-US" dirty="0" smtClean="0"/>
              <a:t>Services.</a:t>
            </a:r>
            <a:endParaRPr lang="en-US" altLang="en-US" dirty="0"/>
          </a:p>
        </p:txBody>
      </p:sp>
      <p:pic>
        <p:nvPicPr>
          <p:cNvPr id="21509" name="Picture 7" descr="C:\Users\DianaS\AppData\Local\Microsoft\Windows\Temporary Internet Files\Content.IE5\2LZBE1W7\MP90042273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7345" y="666750"/>
            <a:ext cx="2438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75220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500" fill="hold"/>
                                        <p:tgtEl>
                                          <p:spTgt spid="18434"/>
                                        </p:tgtEl>
                                        <p:attrNameLst>
                                          <p:attrName>ppt_w</p:attrName>
                                        </p:attrNameLst>
                                      </p:cBhvr>
                                      <p:tavLst>
                                        <p:tav tm="0">
                                          <p:val>
                                            <p:fltVal val="0"/>
                                          </p:val>
                                        </p:tav>
                                        <p:tav tm="100000">
                                          <p:val>
                                            <p:strVal val="#ppt_w"/>
                                          </p:val>
                                        </p:tav>
                                      </p:tavLst>
                                    </p:anim>
                                    <p:anim calcmode="lin" valueType="num">
                                      <p:cBhvr>
                                        <p:cTn id="8" dur="500" fill="hold"/>
                                        <p:tgtEl>
                                          <p:spTgt spid="1843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8435">
                                            <p:txEl>
                                              <p:pRg st="0" end="0"/>
                                            </p:txEl>
                                          </p:spTgt>
                                        </p:tgtEl>
                                        <p:attrNameLst>
                                          <p:attrName>style.visibility</p:attrName>
                                        </p:attrNameLst>
                                      </p:cBhvr>
                                      <p:to>
                                        <p:strVal val="visible"/>
                                      </p:to>
                                    </p:set>
                                    <p:anim calcmode="lin" valueType="num">
                                      <p:cBhvr>
                                        <p:cTn id="13" dur="500" fill="hold"/>
                                        <p:tgtEl>
                                          <p:spTgt spid="1843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843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8435">
                                            <p:txEl>
                                              <p:pRg st="1" end="1"/>
                                            </p:txEl>
                                          </p:spTgt>
                                        </p:tgtEl>
                                        <p:attrNameLst>
                                          <p:attrName>style.visibility</p:attrName>
                                        </p:attrNameLst>
                                      </p:cBhvr>
                                      <p:to>
                                        <p:strVal val="visible"/>
                                      </p:to>
                                    </p:set>
                                    <p:anim calcmode="lin" valueType="num">
                                      <p:cBhvr>
                                        <p:cTn id="19" dur="500" fill="hold"/>
                                        <p:tgtEl>
                                          <p:spTgt spid="18435">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1843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8435">
                                            <p:txEl>
                                              <p:pRg st="2" end="2"/>
                                            </p:txEl>
                                          </p:spTgt>
                                        </p:tgtEl>
                                        <p:attrNameLst>
                                          <p:attrName>style.visibility</p:attrName>
                                        </p:attrNameLst>
                                      </p:cBhvr>
                                      <p:to>
                                        <p:strVal val="visible"/>
                                      </p:to>
                                    </p:set>
                                    <p:anim calcmode="lin" valueType="num">
                                      <p:cBhvr>
                                        <p:cTn id="25" dur="500" fill="hold"/>
                                        <p:tgtEl>
                                          <p:spTgt spid="18435">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1843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8435">
                                            <p:txEl>
                                              <p:pRg st="3" end="3"/>
                                            </p:txEl>
                                          </p:spTgt>
                                        </p:tgtEl>
                                        <p:attrNameLst>
                                          <p:attrName>style.visibility</p:attrName>
                                        </p:attrNameLst>
                                      </p:cBhvr>
                                      <p:to>
                                        <p:strVal val="visible"/>
                                      </p:to>
                                    </p:set>
                                    <p:anim calcmode="lin" valueType="num">
                                      <p:cBhvr>
                                        <p:cTn id="31" dur="500" fill="hold"/>
                                        <p:tgtEl>
                                          <p:spTgt spid="18435">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18435">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3124200" y="4767263"/>
            <a:ext cx="2895600" cy="274637"/>
          </a:xfrm>
          <a:prstGeom prst="rect">
            <a:avLst/>
          </a:prstGeom>
        </p:spPr>
        <p:txBody>
          <a:bodyPr/>
          <a:lstStyle/>
          <a:p>
            <a:pPr>
              <a:defRPr/>
            </a:pPr>
            <a:endParaRPr lang="en-US"/>
          </a:p>
        </p:txBody>
      </p:sp>
      <p:sp>
        <p:nvSpPr>
          <p:cNvPr id="3" name="TextBox 2"/>
          <p:cNvSpPr txBox="1"/>
          <p:nvPr/>
        </p:nvSpPr>
        <p:spPr>
          <a:xfrm>
            <a:off x="457200" y="819150"/>
            <a:ext cx="8534400" cy="3539430"/>
          </a:xfrm>
          <a:prstGeom prst="rect">
            <a:avLst/>
          </a:prstGeom>
          <a:noFill/>
        </p:spPr>
        <p:txBody>
          <a:bodyPr wrap="square" rtlCol="0">
            <a:spAutoFit/>
          </a:bodyPr>
          <a:lstStyle/>
          <a:p>
            <a:r>
              <a:rPr lang="en-US" sz="3200" dirty="0" smtClean="0">
                <a:latin typeface="Arial" panose="020B0604020202020204" pitchFamily="34" charset="0"/>
                <a:cs typeface="Arial" panose="020B0604020202020204" pitchFamily="34" charset="0"/>
              </a:rPr>
              <a:t>I will use information from this training to</a:t>
            </a:r>
            <a:r>
              <a:rPr lang="en-US" sz="3200" dirty="0" smtClean="0">
                <a:latin typeface="Comic Sans MS" panose="030F0702030302020204" pitchFamily="66" charset="0"/>
              </a:rPr>
              <a:t>:</a:t>
            </a:r>
          </a:p>
          <a:p>
            <a:endParaRPr lang="en-US" sz="32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smtClean="0">
                <a:latin typeface="Comic Sans MS" panose="030F0702030302020204" pitchFamily="66" charset="0"/>
              </a:rPr>
              <a:t>__________________________</a:t>
            </a:r>
          </a:p>
          <a:p>
            <a:pPr marL="457200" indent="-457200">
              <a:buFont typeface="Arial" panose="020B0604020202020204" pitchFamily="34" charset="0"/>
              <a:buChar char="•"/>
            </a:pPr>
            <a:endParaRPr lang="en-US" sz="3200" dirty="0">
              <a:latin typeface="Comic Sans MS" panose="030F0702030302020204" pitchFamily="66" charset="0"/>
            </a:endParaRPr>
          </a:p>
          <a:p>
            <a:pPr marL="457200" indent="-457200">
              <a:buFont typeface="Arial" panose="020B0604020202020204" pitchFamily="34" charset="0"/>
              <a:buChar char="•"/>
            </a:pPr>
            <a:r>
              <a:rPr lang="en-US" sz="3200" dirty="0" smtClean="0">
                <a:latin typeface="Comic Sans MS" panose="030F0702030302020204" pitchFamily="66" charset="0"/>
              </a:rPr>
              <a:t>__________________________</a:t>
            </a:r>
          </a:p>
          <a:p>
            <a:pPr marL="457200" indent="-457200">
              <a:buFont typeface="Arial" panose="020B0604020202020204" pitchFamily="34" charset="0"/>
              <a:buChar char="•"/>
            </a:pPr>
            <a:endParaRPr lang="en-US" sz="3200" dirty="0">
              <a:latin typeface="Comic Sans MS" panose="030F0702030302020204" pitchFamily="66" charset="0"/>
            </a:endParaRPr>
          </a:p>
          <a:p>
            <a:pPr marL="457200" indent="-457200">
              <a:buFont typeface="Arial" panose="020B0604020202020204" pitchFamily="34" charset="0"/>
              <a:buChar char="•"/>
            </a:pPr>
            <a:r>
              <a:rPr lang="en-US" sz="3200" dirty="0" smtClean="0">
                <a:latin typeface="Comic Sans MS" panose="030F0702030302020204" pitchFamily="66" charset="0"/>
              </a:rPr>
              <a:t>__________________________</a:t>
            </a:r>
          </a:p>
        </p:txBody>
      </p:sp>
    </p:spTree>
    <p:extLst>
      <p:ext uri="{BB962C8B-B14F-4D97-AF65-F5344CB8AC3E}">
        <p14:creationId xmlns:p14="http://schemas.microsoft.com/office/powerpoint/2010/main" val="27403497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28600" y="590550"/>
            <a:ext cx="8686800" cy="3400931"/>
          </a:xfrm>
          <a:prstGeom prst="rect">
            <a:avLst/>
          </a:prstGeom>
          <a:noFill/>
          <a:ln>
            <a:noFill/>
          </a:ln>
        </p:spPr>
        <p:txBody>
          <a:bodyPr wrap="square" rtlCol="0">
            <a:spAutoFit/>
          </a:bodyPr>
          <a:lstStyle/>
          <a:p>
            <a:pPr algn="ctr"/>
            <a:r>
              <a:rPr lang="en-US" sz="1100" b="1" dirty="0">
                <a:latin typeface="Arial" panose="020B0604020202020204" pitchFamily="34" charset="0"/>
                <a:cs typeface="Arial" panose="020B0604020202020204" pitchFamily="34" charset="0"/>
              </a:rPr>
              <a:t>This document is provided under a contractual agreement between the</a:t>
            </a:r>
            <a:endParaRPr lang="en-US" sz="1100" dirty="0">
              <a:latin typeface="Arial" panose="020B0604020202020204" pitchFamily="34" charset="0"/>
              <a:cs typeface="Arial" panose="020B0604020202020204" pitchFamily="34" charset="0"/>
            </a:endParaRPr>
          </a:p>
          <a:p>
            <a:pPr algn="ctr"/>
            <a:r>
              <a:rPr lang="en-US" sz="1100" b="1" dirty="0">
                <a:latin typeface="Arial" panose="020B0604020202020204" pitchFamily="34" charset="0"/>
                <a:cs typeface="Arial" panose="020B0604020202020204" pitchFamily="34" charset="0"/>
              </a:rPr>
              <a:t> </a:t>
            </a:r>
            <a:endParaRPr lang="en-US" sz="1100" dirty="0">
              <a:latin typeface="Arial" panose="020B0604020202020204" pitchFamily="34" charset="0"/>
              <a:cs typeface="Arial" panose="020B0604020202020204" pitchFamily="34" charset="0"/>
            </a:endParaRPr>
          </a:p>
          <a:p>
            <a:pPr algn="ctr"/>
            <a:r>
              <a:rPr lang="en-US" sz="1100" b="1" dirty="0">
                <a:latin typeface="Arial" panose="020B0604020202020204" pitchFamily="34" charset="0"/>
                <a:cs typeface="Arial" panose="020B0604020202020204" pitchFamily="34" charset="0"/>
              </a:rPr>
              <a:t>New York State Office of Children and Family Services</a:t>
            </a:r>
            <a:endParaRPr lang="en-US" sz="1100" dirty="0">
              <a:latin typeface="Arial" panose="020B0604020202020204" pitchFamily="34" charset="0"/>
              <a:cs typeface="Arial" panose="020B0604020202020204" pitchFamily="34" charset="0"/>
            </a:endParaRPr>
          </a:p>
          <a:p>
            <a:pPr algn="ctr"/>
            <a:r>
              <a:rPr lang="en-US" sz="1100" b="1" dirty="0">
                <a:latin typeface="Arial" panose="020B0604020202020204" pitchFamily="34" charset="0"/>
                <a:cs typeface="Arial" panose="020B0604020202020204" pitchFamily="34" charset="0"/>
              </a:rPr>
              <a:t>Division of Administration</a:t>
            </a:r>
            <a:endParaRPr lang="en-US" sz="1100" dirty="0">
              <a:latin typeface="Arial" panose="020B0604020202020204" pitchFamily="34" charset="0"/>
              <a:cs typeface="Arial" panose="020B0604020202020204" pitchFamily="34" charset="0"/>
            </a:endParaRPr>
          </a:p>
          <a:p>
            <a:pPr algn="ctr"/>
            <a:r>
              <a:rPr lang="en-US" sz="1100" b="1" dirty="0">
                <a:latin typeface="Arial" panose="020B0604020202020204" pitchFamily="34" charset="0"/>
                <a:cs typeface="Arial" panose="020B0604020202020204" pitchFamily="34" charset="0"/>
              </a:rPr>
              <a:t>Bureau of Training and Development</a:t>
            </a:r>
            <a:endParaRPr lang="en-US" sz="1100" dirty="0">
              <a:latin typeface="Arial" panose="020B0604020202020204" pitchFamily="34" charset="0"/>
              <a:cs typeface="Arial" panose="020B0604020202020204" pitchFamily="34" charset="0"/>
            </a:endParaRPr>
          </a:p>
          <a:p>
            <a:pPr algn="ctr"/>
            <a:r>
              <a:rPr lang="en-US" sz="1100" b="1" dirty="0">
                <a:latin typeface="Arial" panose="020B0604020202020204" pitchFamily="34" charset="0"/>
                <a:cs typeface="Arial" panose="020B0604020202020204" pitchFamily="34" charset="0"/>
              </a:rPr>
              <a:t> </a:t>
            </a:r>
            <a:endParaRPr lang="en-US" sz="1100" dirty="0">
              <a:latin typeface="Arial" panose="020B0604020202020204" pitchFamily="34" charset="0"/>
              <a:cs typeface="Arial" panose="020B0604020202020204" pitchFamily="34" charset="0"/>
            </a:endParaRPr>
          </a:p>
          <a:p>
            <a:pPr algn="ctr"/>
            <a:r>
              <a:rPr lang="en-US" sz="1100" b="1" dirty="0">
                <a:latin typeface="Arial" panose="020B0604020202020204" pitchFamily="34" charset="0"/>
                <a:cs typeface="Arial" panose="020B0604020202020204" pitchFamily="34" charset="0"/>
              </a:rPr>
              <a:t>AND</a:t>
            </a:r>
            <a:endParaRPr lang="en-US" sz="1100" dirty="0">
              <a:latin typeface="Arial" panose="020B0604020202020204" pitchFamily="34" charset="0"/>
              <a:cs typeface="Arial" panose="020B0604020202020204" pitchFamily="34" charset="0"/>
            </a:endParaRPr>
          </a:p>
          <a:p>
            <a:pPr algn="ctr"/>
            <a:r>
              <a:rPr lang="en-US" sz="1100" b="1" dirty="0">
                <a:latin typeface="Arial" panose="020B0604020202020204" pitchFamily="34" charset="0"/>
                <a:cs typeface="Arial" panose="020B0604020202020204" pitchFamily="34" charset="0"/>
              </a:rPr>
              <a:t> </a:t>
            </a:r>
            <a:endParaRPr lang="en-US" sz="1100" dirty="0">
              <a:latin typeface="Arial" panose="020B0604020202020204" pitchFamily="34" charset="0"/>
              <a:cs typeface="Arial" panose="020B0604020202020204" pitchFamily="34" charset="0"/>
            </a:endParaRPr>
          </a:p>
          <a:p>
            <a:pPr algn="ctr"/>
            <a:r>
              <a:rPr lang="en-US" sz="1100" b="1" dirty="0">
                <a:latin typeface="Arial" panose="020B0604020202020204" pitchFamily="34" charset="0"/>
                <a:cs typeface="Arial" panose="020B0604020202020204" pitchFamily="34" charset="0"/>
              </a:rPr>
              <a:t>State University of New York College at Buffalo</a:t>
            </a:r>
            <a:endParaRPr lang="en-US" sz="1100" dirty="0">
              <a:latin typeface="Arial" panose="020B0604020202020204" pitchFamily="34" charset="0"/>
              <a:cs typeface="Arial" panose="020B0604020202020204" pitchFamily="34" charset="0"/>
            </a:endParaRPr>
          </a:p>
          <a:p>
            <a:endParaRPr lang="en-US" sz="1200" b="1" dirty="0" smtClean="0">
              <a:latin typeface="Arial" panose="020B0604020202020204" pitchFamily="34" charset="0"/>
              <a:cs typeface="Arial" panose="020B0604020202020204" pitchFamily="34" charset="0"/>
            </a:endParaRPr>
          </a:p>
          <a:p>
            <a:r>
              <a:rPr lang="en-US" sz="1200" b="1" dirty="0" smtClean="0">
                <a:latin typeface="Arial" panose="020B0604020202020204" pitchFamily="34" charset="0"/>
                <a:cs typeface="Arial" panose="020B0604020202020204" pitchFamily="34" charset="0"/>
              </a:rPr>
              <a:t>Acknowledgement</a:t>
            </a:r>
            <a:endParaRPr lang="en-US" sz="1200" b="1"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This material was developed by the SUNY Buffalo </a:t>
            </a:r>
            <a:r>
              <a:rPr lang="en-US" sz="1000" dirty="0" smtClean="0">
                <a:latin typeface="Arial" panose="020B0604020202020204" pitchFamily="34" charset="0"/>
                <a:cs typeface="Arial" panose="020B0604020202020204" pitchFamily="34" charset="0"/>
              </a:rPr>
              <a:t>State, </a:t>
            </a:r>
            <a:r>
              <a:rPr lang="en-US" sz="1000" dirty="0">
                <a:latin typeface="Arial" panose="020B0604020202020204" pitchFamily="34" charset="0"/>
                <a:cs typeface="Arial" panose="020B0604020202020204" pitchFamily="34" charset="0"/>
              </a:rPr>
              <a:t>Institute for Community Health Promotion (</a:t>
            </a:r>
            <a:r>
              <a:rPr lang="en-US" sz="1000" dirty="0" smtClean="0">
                <a:latin typeface="Arial" panose="020B0604020202020204" pitchFamily="34" charset="0"/>
                <a:cs typeface="Arial" panose="020B0604020202020204" pitchFamily="34" charset="0"/>
              </a:rPr>
              <a:t>ICHP), Center </a:t>
            </a:r>
            <a:r>
              <a:rPr lang="en-US" sz="1000" dirty="0">
                <a:latin typeface="Arial" panose="020B0604020202020204" pitchFamily="34" charset="0"/>
                <a:cs typeface="Arial" panose="020B0604020202020204" pitchFamily="34" charset="0"/>
              </a:rPr>
              <a:t>for Development of Human Services (</a:t>
            </a:r>
            <a:r>
              <a:rPr lang="en-US" sz="1000" dirty="0" smtClean="0">
                <a:latin typeface="Arial" panose="020B0604020202020204" pitchFamily="34" charset="0"/>
                <a:cs typeface="Arial" panose="020B0604020202020204" pitchFamily="34" charset="0"/>
              </a:rPr>
              <a:t>CDHS) under </a:t>
            </a:r>
            <a:r>
              <a:rPr lang="en-US" sz="1000" dirty="0">
                <a:latin typeface="Arial" panose="020B0604020202020204" pitchFamily="34" charset="0"/>
                <a:cs typeface="Arial" panose="020B0604020202020204" pitchFamily="34" charset="0"/>
              </a:rPr>
              <a:t>a training and administrative services agreement with the New York State Office of Children and Family Services. </a:t>
            </a:r>
            <a:endParaRPr lang="en-US" sz="1000" i="1" dirty="0">
              <a:latin typeface="Arial" panose="020B0604020202020204" pitchFamily="34" charset="0"/>
              <a:cs typeface="Arial" panose="020B0604020202020204" pitchFamily="34" charset="0"/>
            </a:endParaRPr>
          </a:p>
          <a:p>
            <a:endParaRPr lang="en-US" sz="1000" i="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Disclaimer</a:t>
            </a:r>
          </a:p>
          <a:p>
            <a:r>
              <a:rPr lang="en-US" sz="1000" dirty="0">
                <a:latin typeface="Arial" panose="020B0604020202020204" pitchFamily="34" charset="0"/>
                <a:cs typeface="Arial" panose="020B0604020202020204" pitchFamily="34" charset="0"/>
              </a:rPr>
              <a:t>While every effort has been made to provide accurate and complete information, the Office of Children and Family Services and the State of New York assume no responsibility for any errors or omissions in the information provided herein and make no representations or warranties about the suitability of the information contained here for any purpose. All information and documents are provided “as is,” without a warranty of any kind.</a:t>
            </a:r>
            <a:endParaRPr lang="en-US" sz="1000" i="1"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 </a:t>
            </a:r>
            <a:endParaRPr lang="en-US" sz="1000" i="1" dirty="0">
              <a:latin typeface="Arial" panose="020B0604020202020204" pitchFamily="34" charset="0"/>
              <a:cs typeface="Arial" panose="020B0604020202020204" pitchFamily="34" charset="0"/>
            </a:endParaRPr>
          </a:p>
          <a:p>
            <a:r>
              <a:rPr lang="en-US" sz="1000" b="1" dirty="0" smtClean="0">
                <a:latin typeface="Arial" panose="020B0604020202020204" pitchFamily="34" charset="0"/>
                <a:cs typeface="Arial" panose="020B0604020202020204" pitchFamily="34" charset="0"/>
              </a:rPr>
              <a:t>Copyright © </a:t>
            </a:r>
            <a:r>
              <a:rPr lang="en-US" sz="1000" b="1" dirty="0">
                <a:latin typeface="Arial" panose="020B0604020202020204" pitchFamily="34" charset="0"/>
                <a:cs typeface="Arial" panose="020B0604020202020204" pitchFamily="34" charset="0"/>
              </a:rPr>
              <a:t>2015 </a:t>
            </a:r>
            <a:r>
              <a:rPr lang="en-US" sz="1000" b="1" dirty="0" smtClean="0">
                <a:latin typeface="Arial" panose="020B0604020202020204" pitchFamily="34" charset="0"/>
                <a:cs typeface="Arial" panose="020B0604020202020204" pitchFamily="34" charset="0"/>
              </a:rPr>
              <a:t>by the New </a:t>
            </a:r>
            <a:r>
              <a:rPr lang="en-US" sz="1000" b="1" dirty="0">
                <a:latin typeface="Arial" panose="020B0604020202020204" pitchFamily="34" charset="0"/>
                <a:cs typeface="Arial" panose="020B0604020202020204" pitchFamily="34" charset="0"/>
              </a:rPr>
              <a:t>York State Office of Children and Family </a:t>
            </a:r>
            <a:r>
              <a:rPr lang="en-US" sz="1000" b="1" dirty="0" smtClean="0">
                <a:latin typeface="Arial" panose="020B0604020202020204" pitchFamily="34" charset="0"/>
                <a:cs typeface="Arial" panose="020B0604020202020204" pitchFamily="34" charset="0"/>
              </a:rPr>
              <a:t>Services</a:t>
            </a:r>
            <a:endParaRPr lang="en-US" sz="10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42165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14350"/>
            <a:ext cx="8229600" cy="857250"/>
          </a:xfrm>
        </p:spPr>
        <p:txBody>
          <a:bodyPr>
            <a:normAutofit fontScale="90000"/>
          </a:bodyPr>
          <a:lstStyle/>
          <a:p>
            <a:r>
              <a:rPr lang="en-US" altLang="en-US" sz="3200" b="1" dirty="0"/>
              <a:t>Unregistered and want training credit?</a:t>
            </a:r>
            <a:r>
              <a:rPr lang="en-US" altLang="en-US" sz="3200" dirty="0"/>
              <a:t/>
            </a:r>
            <a:br>
              <a:rPr lang="en-US" altLang="en-US" sz="3200" dirty="0"/>
            </a:br>
            <a:r>
              <a:rPr lang="en-US" altLang="en-US" sz="2400" i="1" dirty="0"/>
              <a:t>Before class ends, enter the following into (private) text chat to the instructor </a:t>
            </a:r>
            <a:r>
              <a:rPr lang="en-US" altLang="en-US" sz="2400" i="1"/>
              <a:t>or </a:t>
            </a:r>
            <a:r>
              <a:rPr lang="en-US" altLang="en-US" sz="2400" i="1" smtClean="0"/>
              <a:t>to the </a:t>
            </a:r>
            <a:r>
              <a:rPr lang="en-US" altLang="en-US" sz="2400" i="1" dirty="0"/>
              <a:t>in-class </a:t>
            </a:r>
            <a:r>
              <a:rPr lang="en-US" altLang="en-US" sz="2400" i="1"/>
              <a:t>tech </a:t>
            </a:r>
            <a:r>
              <a:rPr lang="en-US" altLang="en-US" sz="2400" i="1" smtClean="0"/>
              <a:t>support:</a:t>
            </a:r>
            <a:endParaRPr lang="en-US" sz="2400" dirty="0"/>
          </a:p>
        </p:txBody>
      </p:sp>
      <p:sp>
        <p:nvSpPr>
          <p:cNvPr id="3" name="Content Placeholder 2"/>
          <p:cNvSpPr>
            <a:spLocks noGrp="1"/>
          </p:cNvSpPr>
          <p:nvPr>
            <p:ph idx="1"/>
          </p:nvPr>
        </p:nvSpPr>
        <p:spPr>
          <a:xfrm>
            <a:off x="457200" y="1504950"/>
            <a:ext cx="8229600" cy="3394075"/>
          </a:xfrm>
        </p:spPr>
        <p:txBody>
          <a:bodyPr>
            <a:normAutofit/>
          </a:bodyPr>
          <a:lstStyle/>
          <a:p>
            <a:pPr marL="0" indent="0" algn="ctr">
              <a:buNone/>
              <a:defRPr/>
            </a:pPr>
            <a:r>
              <a:rPr lang="en-US" sz="2000" b="1" dirty="0"/>
              <a:t>Full legal name</a:t>
            </a:r>
          </a:p>
          <a:p>
            <a:pPr marL="0" indent="0" algn="ctr">
              <a:buNone/>
              <a:defRPr/>
            </a:pPr>
            <a:r>
              <a:rPr lang="en-US" sz="2000" b="1" dirty="0"/>
              <a:t>Male or female</a:t>
            </a:r>
          </a:p>
          <a:p>
            <a:pPr marL="0" indent="0" algn="ctr">
              <a:buNone/>
              <a:defRPr/>
            </a:pPr>
            <a:r>
              <a:rPr lang="en-US" sz="2000" b="1" dirty="0"/>
              <a:t>Home address </a:t>
            </a:r>
            <a:r>
              <a:rPr lang="en-US" sz="2000" dirty="0"/>
              <a:t>(</a:t>
            </a:r>
            <a:r>
              <a:rPr lang="en-US" sz="2000" b="1" i="1" dirty="0"/>
              <a:t>NO</a:t>
            </a:r>
            <a:r>
              <a:rPr lang="en-US" sz="2000" dirty="0"/>
              <a:t> P.O. boxes)</a:t>
            </a:r>
          </a:p>
          <a:p>
            <a:pPr marL="0" indent="0" algn="ctr">
              <a:buNone/>
              <a:defRPr/>
            </a:pPr>
            <a:r>
              <a:rPr lang="en-US" sz="2000" b="1" dirty="0"/>
              <a:t>Area code and phone number</a:t>
            </a:r>
          </a:p>
          <a:p>
            <a:pPr marL="0" indent="0" algn="ctr">
              <a:buNone/>
              <a:defRPr/>
            </a:pPr>
            <a:r>
              <a:rPr lang="en-US" sz="2000" b="1" dirty="0"/>
              <a:t>Email address </a:t>
            </a:r>
            <a:r>
              <a:rPr lang="en-US" sz="2000" dirty="0"/>
              <a:t>(</a:t>
            </a:r>
            <a:r>
              <a:rPr lang="en-US" sz="2000" i="1" dirty="0"/>
              <a:t>2 on same computer must list 2 email addresses</a:t>
            </a:r>
            <a:r>
              <a:rPr lang="en-US" sz="2000" dirty="0"/>
              <a:t>)</a:t>
            </a:r>
          </a:p>
          <a:p>
            <a:pPr marL="0" indent="0" algn="ctr">
              <a:buNone/>
              <a:defRPr/>
            </a:pPr>
            <a:r>
              <a:rPr lang="en-US" sz="2000" b="1" dirty="0"/>
              <a:t>Foster care agency address </a:t>
            </a:r>
            <a:r>
              <a:rPr lang="en-US" sz="2000" dirty="0"/>
              <a:t>(e.g., Harlem Dowling, Westside Center, 2090 7</a:t>
            </a:r>
            <a:r>
              <a:rPr lang="en-US" sz="2000" baseline="30000" dirty="0"/>
              <a:t>th</a:t>
            </a:r>
            <a:r>
              <a:rPr lang="en-US" sz="2000" dirty="0"/>
              <a:t> Ave, NY, NY 10027)</a:t>
            </a:r>
          </a:p>
          <a:p>
            <a:pPr marL="0" indent="0" algn="ctr">
              <a:buNone/>
              <a:defRPr/>
            </a:pPr>
            <a:r>
              <a:rPr lang="en-US" sz="2800" b="1" dirty="0">
                <a:solidFill>
                  <a:schemeClr val="accent5">
                    <a:lumMod val="25000"/>
                  </a:schemeClr>
                </a:solidFill>
              </a:rPr>
              <a:t>Thank you.</a:t>
            </a:r>
          </a:p>
          <a:p>
            <a:endParaRPr lang="en-US" sz="2000" dirty="0"/>
          </a:p>
        </p:txBody>
      </p:sp>
    </p:spTree>
    <p:extLst>
      <p:ext uri="{BB962C8B-B14F-4D97-AF65-F5344CB8AC3E}">
        <p14:creationId xmlns:p14="http://schemas.microsoft.com/office/powerpoint/2010/main" val="305650992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28600" y="361950"/>
            <a:ext cx="8229600" cy="854869"/>
          </a:xfrm>
        </p:spPr>
        <p:txBody>
          <a:bodyPr/>
          <a:lstStyle/>
          <a:p>
            <a:pPr algn="l" eaLnBrk="1" hangingPunct="1"/>
            <a:r>
              <a:rPr lang="en-US" altLang="en-US" sz="3200" b="1" dirty="0" smtClean="0">
                <a:solidFill>
                  <a:schemeClr val="tx2"/>
                </a:solidFill>
                <a:latin typeface="Arial" panose="020B0604020202020204" pitchFamily="34" charset="0"/>
                <a:cs typeface="Arial" panose="020B0604020202020204" pitchFamily="34" charset="0"/>
              </a:rPr>
              <a:t>Expectations?</a:t>
            </a:r>
          </a:p>
        </p:txBody>
      </p:sp>
      <p:sp>
        <p:nvSpPr>
          <p:cNvPr id="7171" name="Rectangle 3"/>
          <p:cNvSpPr>
            <a:spLocks noGrp="1" noChangeArrowheads="1"/>
          </p:cNvSpPr>
          <p:nvPr>
            <p:ph type="body" idx="1"/>
          </p:nvPr>
        </p:nvSpPr>
        <p:spPr/>
        <p:txBody>
          <a:bodyPr/>
          <a:lstStyle/>
          <a:p>
            <a:pPr lvl="4" eaLnBrk="1" hangingPunct="1">
              <a:buFont typeface="Wingdings" pitchFamily="2" charset="2"/>
              <a:buNone/>
            </a:pPr>
            <a:endParaRPr lang="en-US" altLang="en-US" smtClean="0"/>
          </a:p>
          <a:p>
            <a:pPr lvl="4" eaLnBrk="1" hangingPunct="1">
              <a:buFont typeface="Wingdings" pitchFamily="2" charset="2"/>
              <a:buNone/>
            </a:pPr>
            <a:endParaRPr lang="en-US" altLang="en-US" smtClean="0"/>
          </a:p>
          <a:p>
            <a:pPr lvl="4" eaLnBrk="1" hangingPunct="1">
              <a:buFont typeface="Wingdings" pitchFamily="2" charset="2"/>
              <a:buNone/>
            </a:pPr>
            <a:endParaRPr lang="en-US" altLang="en-US" smtClean="0"/>
          </a:p>
        </p:txBody>
      </p:sp>
      <p:sp>
        <p:nvSpPr>
          <p:cNvPr id="2" name="Footer Placeholder 1"/>
          <p:cNvSpPr>
            <a:spLocks noGrp="1"/>
          </p:cNvSpPr>
          <p:nvPr>
            <p:ph type="ftr" sz="quarter" idx="11"/>
          </p:nvPr>
        </p:nvSpPr>
        <p:spPr>
          <a:xfrm>
            <a:off x="1981200" y="4629150"/>
            <a:ext cx="5562600" cy="342900"/>
          </a:xfrm>
        </p:spPr>
        <p:txBody>
          <a:bodyPr/>
          <a:lstStyle/>
          <a:p>
            <a:pPr>
              <a:defRPr/>
            </a:pPr>
            <a:endParaRPr lang="en-US" altLang="en-US" dirty="0"/>
          </a:p>
        </p:txBody>
      </p:sp>
    </p:spTree>
    <p:extLst>
      <p:ext uri="{BB962C8B-B14F-4D97-AF65-F5344CB8AC3E}">
        <p14:creationId xmlns:p14="http://schemas.microsoft.com/office/powerpoint/2010/main" val="203139579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361950"/>
            <a:ext cx="8229600" cy="854869"/>
          </a:xfrm>
        </p:spPr>
        <p:txBody>
          <a:bodyPr/>
          <a:lstStyle/>
          <a:p>
            <a:pPr algn="l" eaLnBrk="1" hangingPunct="1"/>
            <a:r>
              <a:rPr lang="en-US" altLang="en-US" sz="3200" b="1" dirty="0" smtClean="0">
                <a:solidFill>
                  <a:schemeClr val="tx2"/>
                </a:solidFill>
                <a:latin typeface="Arial" panose="020B0604020202020204" pitchFamily="34" charset="0"/>
                <a:cs typeface="Arial" panose="020B0604020202020204" pitchFamily="34" charset="0"/>
              </a:rPr>
              <a:t>Training Outcomes:</a:t>
            </a:r>
          </a:p>
        </p:txBody>
      </p:sp>
      <p:sp>
        <p:nvSpPr>
          <p:cNvPr id="3075" name="Rectangle 3"/>
          <p:cNvSpPr>
            <a:spLocks noGrp="1" noChangeArrowheads="1"/>
          </p:cNvSpPr>
          <p:nvPr>
            <p:ph type="body" idx="1"/>
          </p:nvPr>
        </p:nvSpPr>
        <p:spPr/>
        <p:txBody>
          <a:bodyPr/>
          <a:lstStyle/>
          <a:p>
            <a:pPr eaLnBrk="1" hangingPunct="1"/>
            <a:r>
              <a:rPr lang="en-US" altLang="en-US" sz="2400" dirty="0" smtClean="0">
                <a:solidFill>
                  <a:srgbClr val="646569"/>
                </a:solidFill>
              </a:rPr>
              <a:t>Clarify values regarding </a:t>
            </a:r>
            <a:r>
              <a:rPr lang="en-US" altLang="en-US" sz="2400" dirty="0" smtClean="0">
                <a:solidFill>
                  <a:srgbClr val="646569"/>
                </a:solidFill>
              </a:rPr>
              <a:t>lying; </a:t>
            </a:r>
            <a:endParaRPr lang="en-US" altLang="en-US" sz="2400" dirty="0" smtClean="0">
              <a:solidFill>
                <a:srgbClr val="646569"/>
              </a:solidFill>
            </a:endParaRPr>
          </a:p>
          <a:p>
            <a:pPr eaLnBrk="1" hangingPunct="1"/>
            <a:r>
              <a:rPr lang="en-US" altLang="en-US" sz="2400" dirty="0" smtClean="0">
                <a:solidFill>
                  <a:srgbClr val="646569"/>
                </a:solidFill>
              </a:rPr>
              <a:t>Identify reasons </a:t>
            </a:r>
            <a:r>
              <a:rPr lang="en-US" altLang="en-US" sz="2400" dirty="0" smtClean="0">
                <a:solidFill>
                  <a:srgbClr val="646569"/>
                </a:solidFill>
              </a:rPr>
              <a:t>children who lie;</a:t>
            </a:r>
            <a:endParaRPr lang="en-US" altLang="en-US" sz="2400" dirty="0" smtClean="0">
              <a:solidFill>
                <a:srgbClr val="646569"/>
              </a:solidFill>
            </a:endParaRPr>
          </a:p>
          <a:p>
            <a:pPr eaLnBrk="1" hangingPunct="1"/>
            <a:r>
              <a:rPr lang="en-US" altLang="en-US" sz="2400" dirty="0" smtClean="0">
                <a:solidFill>
                  <a:srgbClr val="646569"/>
                </a:solidFill>
              </a:rPr>
              <a:t>Respond appropriately to children who </a:t>
            </a:r>
            <a:r>
              <a:rPr lang="en-US" altLang="en-US" sz="2400" dirty="0" smtClean="0">
                <a:solidFill>
                  <a:srgbClr val="646569"/>
                </a:solidFill>
              </a:rPr>
              <a:t>lie;</a:t>
            </a:r>
            <a:endParaRPr lang="en-US" altLang="en-US" sz="2400" dirty="0" smtClean="0">
              <a:solidFill>
                <a:srgbClr val="646569"/>
              </a:solidFill>
            </a:endParaRPr>
          </a:p>
          <a:p>
            <a:pPr eaLnBrk="1" hangingPunct="1"/>
            <a:r>
              <a:rPr lang="en-US" altLang="en-US" sz="2400" dirty="0" smtClean="0">
                <a:solidFill>
                  <a:srgbClr val="646569"/>
                </a:solidFill>
              </a:rPr>
              <a:t>Make plans to prevent </a:t>
            </a:r>
            <a:r>
              <a:rPr lang="en-US" altLang="en-US" sz="2400" dirty="0" smtClean="0">
                <a:solidFill>
                  <a:srgbClr val="646569"/>
                </a:solidFill>
              </a:rPr>
              <a:t>lying</a:t>
            </a:r>
            <a:r>
              <a:rPr lang="en-US" altLang="en-US" sz="3200" dirty="0" smtClean="0">
                <a:solidFill>
                  <a:srgbClr val="646569"/>
                </a:solidFill>
                <a:latin typeface="Comic Sans MS" pitchFamily="66" charset="0"/>
              </a:rPr>
              <a:t>.</a:t>
            </a:r>
            <a:endParaRPr lang="en-US" altLang="en-US" sz="3200" dirty="0" smtClean="0">
              <a:solidFill>
                <a:srgbClr val="646569"/>
              </a:solidFill>
              <a:latin typeface="Comic Sans MS" pitchFamily="66" charset="0"/>
            </a:endParaRPr>
          </a:p>
        </p:txBody>
      </p:sp>
      <p:sp>
        <p:nvSpPr>
          <p:cNvPr id="2" name="Footer Placeholder 1"/>
          <p:cNvSpPr>
            <a:spLocks noGrp="1"/>
          </p:cNvSpPr>
          <p:nvPr>
            <p:ph type="ftr" sz="quarter" idx="11"/>
          </p:nvPr>
        </p:nvSpPr>
        <p:spPr>
          <a:xfrm>
            <a:off x="2514600" y="4686300"/>
            <a:ext cx="4114800" cy="342900"/>
          </a:xfrm>
        </p:spPr>
        <p:txBody>
          <a:bodyPr/>
          <a:lstStyle/>
          <a:p>
            <a:pPr>
              <a:defRPr/>
            </a:pPr>
            <a:endParaRPr lang="en-US" altLang="en-US" dirty="0"/>
          </a:p>
        </p:txBody>
      </p:sp>
    </p:spTree>
    <p:extLst>
      <p:ext uri="{BB962C8B-B14F-4D97-AF65-F5344CB8AC3E}">
        <p14:creationId xmlns:p14="http://schemas.microsoft.com/office/powerpoint/2010/main" val="3948215738"/>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768" decel="100000"/>
                                        <p:tgtEl>
                                          <p:spTgt spid="3074"/>
                                        </p:tgtEl>
                                      </p:cBhvr>
                                    </p:animEffect>
                                    <p:animScale>
                                      <p:cBhvr>
                                        <p:cTn id="8" dur="768" decel="100000"/>
                                        <p:tgtEl>
                                          <p:spTgt spid="3074"/>
                                        </p:tgtEl>
                                      </p:cBhvr>
                                      <p:from x="10000" y="10000"/>
                                      <p:to x="200000" y="450000"/>
                                    </p:animScale>
                                    <p:animScale>
                                      <p:cBhvr>
                                        <p:cTn id="9" dur="1230" accel="100000" fill="hold">
                                          <p:stCondLst>
                                            <p:cond delay="768"/>
                                          </p:stCondLst>
                                        </p:cTn>
                                        <p:tgtEl>
                                          <p:spTgt spid="3074"/>
                                        </p:tgtEl>
                                      </p:cBhvr>
                                      <p:from x="200000" y="450000"/>
                                      <p:to x="100000" y="100000"/>
                                    </p:animScale>
                                    <p:set>
                                      <p:cBhvr>
                                        <p:cTn id="10" dur="768" fill="hold"/>
                                        <p:tgtEl>
                                          <p:spTgt spid="3074"/>
                                        </p:tgtEl>
                                        <p:attrNameLst>
                                          <p:attrName>ppt_x</p:attrName>
                                        </p:attrNameLst>
                                      </p:cBhvr>
                                      <p:to>
                                        <p:strVal val="(0.5)"/>
                                      </p:to>
                                    </p:set>
                                    <p:anim from="(0.5)" to="(#ppt_x)" calcmode="lin" valueType="num">
                                      <p:cBhvr>
                                        <p:cTn id="11" dur="1230" accel="100000" fill="hold">
                                          <p:stCondLst>
                                            <p:cond delay="768"/>
                                          </p:stCondLst>
                                        </p:cTn>
                                        <p:tgtEl>
                                          <p:spTgt spid="3074"/>
                                        </p:tgtEl>
                                        <p:attrNameLst>
                                          <p:attrName>ppt_x</p:attrName>
                                        </p:attrNameLst>
                                      </p:cBhvr>
                                    </p:anim>
                                    <p:set>
                                      <p:cBhvr>
                                        <p:cTn id="12" dur="768" fill="hold"/>
                                        <p:tgtEl>
                                          <p:spTgt spid="3074"/>
                                        </p:tgtEl>
                                        <p:attrNameLst>
                                          <p:attrName>ppt_y</p:attrName>
                                        </p:attrNameLst>
                                      </p:cBhvr>
                                      <p:to>
                                        <p:strVal val="(#ppt_y+0.4)"/>
                                      </p:to>
                                    </p:set>
                                    <p:anim from="(#ppt_y+0.4)" to="(#ppt_y)" calcmode="lin" valueType="num">
                                      <p:cBhvr>
                                        <p:cTn id="13" dur="1230" accel="100000" fill="hold">
                                          <p:stCondLst>
                                            <p:cond delay="768"/>
                                          </p:stCondLst>
                                        </p:cTn>
                                        <p:tgtEl>
                                          <p:spTgt spid="3074"/>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3075">
                                            <p:txEl>
                                              <p:pRg st="0" end="0"/>
                                            </p:txEl>
                                          </p:spTgt>
                                        </p:tgtEl>
                                        <p:attrNameLst>
                                          <p:attrName>style.visibility</p:attrName>
                                        </p:attrNameLst>
                                      </p:cBhvr>
                                      <p:to>
                                        <p:strVal val="visible"/>
                                      </p:to>
                                    </p:set>
                                    <p:anim calcmode="lin" valueType="num">
                                      <p:cBhvr>
                                        <p:cTn id="18" dur="500" fill="hold"/>
                                        <p:tgtEl>
                                          <p:spTgt spid="3075">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075">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3075">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3075">
                                            <p:txEl>
                                              <p:pRg st="1" end="1"/>
                                            </p:txEl>
                                          </p:spTgt>
                                        </p:tgtEl>
                                        <p:attrNameLst>
                                          <p:attrName>style.visibility</p:attrName>
                                        </p:attrNameLst>
                                      </p:cBhvr>
                                      <p:to>
                                        <p:strVal val="visible"/>
                                      </p:to>
                                    </p:set>
                                    <p:anim calcmode="lin" valueType="num">
                                      <p:cBhvr>
                                        <p:cTn id="25" dur="500" fill="hold"/>
                                        <p:tgtEl>
                                          <p:spTgt spid="3075">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3075">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3075">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3075">
                                            <p:txEl>
                                              <p:pRg st="2" end="2"/>
                                            </p:txEl>
                                          </p:spTgt>
                                        </p:tgtEl>
                                        <p:attrNameLst>
                                          <p:attrName>style.visibility</p:attrName>
                                        </p:attrNameLst>
                                      </p:cBhvr>
                                      <p:to>
                                        <p:strVal val="visible"/>
                                      </p:to>
                                    </p:set>
                                    <p:anim calcmode="lin" valueType="num">
                                      <p:cBhvr>
                                        <p:cTn id="32" dur="500" fill="hold"/>
                                        <p:tgtEl>
                                          <p:spTgt spid="3075">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3075">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3075">
                                            <p:txEl>
                                              <p:pRg st="2" end="2"/>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3075">
                                            <p:txEl>
                                              <p:pRg st="3" end="3"/>
                                            </p:txEl>
                                          </p:spTgt>
                                        </p:tgtEl>
                                        <p:attrNameLst>
                                          <p:attrName>style.visibility</p:attrName>
                                        </p:attrNameLst>
                                      </p:cBhvr>
                                      <p:to>
                                        <p:strVal val="visible"/>
                                      </p:to>
                                    </p:set>
                                    <p:anim calcmode="lin" valueType="num">
                                      <p:cBhvr>
                                        <p:cTn id="39" dur="500" fill="hold"/>
                                        <p:tgtEl>
                                          <p:spTgt spid="3075">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3075">
                                            <p:txEl>
                                              <p:pRg st="3" end="3"/>
                                            </p:txEl>
                                          </p:spTgt>
                                        </p:tgtEl>
                                        <p:attrNameLst>
                                          <p:attrName>ppt_h</p:attrName>
                                        </p:attrNameLst>
                                      </p:cBhvr>
                                      <p:tavLst>
                                        <p:tav tm="0">
                                          <p:val>
                                            <p:fltVal val="0"/>
                                          </p:val>
                                        </p:tav>
                                        <p:tav tm="100000">
                                          <p:val>
                                            <p:strVal val="#ppt_h"/>
                                          </p:val>
                                        </p:tav>
                                      </p:tavLst>
                                    </p:anim>
                                    <p:animEffect transition="in" filter="fade">
                                      <p:cBhvr>
                                        <p:cTn id="41" dur="500"/>
                                        <p:tgtEl>
                                          <p:spTgt spid="30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xfrm>
            <a:off x="609600" y="1485900"/>
            <a:ext cx="8229600" cy="628650"/>
          </a:xfrm>
        </p:spPr>
        <p:txBody>
          <a:bodyPr/>
          <a:lstStyle/>
          <a:p>
            <a:pPr algn="l" eaLnBrk="1" hangingPunct="1"/>
            <a:r>
              <a:rPr lang="en-US" altLang="en-US" sz="4000" b="1" dirty="0" smtClean="0">
                <a:solidFill>
                  <a:schemeClr val="tx2"/>
                </a:solidFill>
                <a:latin typeface="Arial" panose="020B0604020202020204" pitchFamily="34" charset="0"/>
                <a:cs typeface="Arial" panose="020B0604020202020204" pitchFamily="34" charset="0"/>
              </a:rPr>
              <a:t>To Tell the Truth…</a:t>
            </a:r>
            <a:br>
              <a:rPr lang="en-US" altLang="en-US" sz="4000" b="1" dirty="0" smtClean="0">
                <a:solidFill>
                  <a:schemeClr val="tx2"/>
                </a:solidFill>
                <a:latin typeface="Arial" panose="020B0604020202020204" pitchFamily="34" charset="0"/>
                <a:cs typeface="Arial" panose="020B0604020202020204" pitchFamily="34" charset="0"/>
              </a:rPr>
            </a:br>
            <a:r>
              <a:rPr lang="en-US" altLang="en-US" sz="3600" b="1" dirty="0" smtClean="0">
                <a:solidFill>
                  <a:schemeClr val="tx2"/>
                </a:solidFill>
                <a:latin typeface="Arial" panose="020B0604020202020204" pitchFamily="34" charset="0"/>
                <a:cs typeface="Arial" panose="020B0604020202020204" pitchFamily="34" charset="0"/>
              </a:rPr>
              <a:t/>
            </a:r>
            <a:br>
              <a:rPr lang="en-US" altLang="en-US" sz="3600" b="1" dirty="0" smtClean="0">
                <a:solidFill>
                  <a:schemeClr val="tx2"/>
                </a:solidFill>
                <a:latin typeface="Arial" panose="020B0604020202020204" pitchFamily="34" charset="0"/>
                <a:cs typeface="Arial" panose="020B0604020202020204" pitchFamily="34" charset="0"/>
              </a:rPr>
            </a:br>
            <a:r>
              <a:rPr lang="en-US" altLang="en-US" sz="3600" dirty="0" smtClean="0">
                <a:solidFill>
                  <a:srgbClr val="646569"/>
                </a:solidFill>
                <a:latin typeface="Arial" panose="020B0604020202020204" pitchFamily="34" charset="0"/>
                <a:cs typeface="Arial" panose="020B0604020202020204" pitchFamily="34" charset="0"/>
              </a:rPr>
              <a:t>Warm-Up</a:t>
            </a:r>
            <a:r>
              <a:rPr lang="en-US" altLang="en-US" sz="3600" dirty="0" smtClean="0">
                <a:solidFill>
                  <a:schemeClr val="tx2"/>
                </a:solidFill>
                <a:latin typeface="Arial" panose="020B0604020202020204" pitchFamily="34" charset="0"/>
                <a:cs typeface="Arial" panose="020B0604020202020204" pitchFamily="34" charset="0"/>
              </a:rPr>
              <a:t/>
            </a:r>
            <a:br>
              <a:rPr lang="en-US" altLang="en-US" sz="3600" dirty="0" smtClean="0">
                <a:solidFill>
                  <a:schemeClr val="tx2"/>
                </a:solidFill>
                <a:latin typeface="Arial" panose="020B0604020202020204" pitchFamily="34" charset="0"/>
                <a:cs typeface="Arial" panose="020B0604020202020204" pitchFamily="34" charset="0"/>
              </a:rPr>
            </a:br>
            <a:r>
              <a:rPr lang="en-US" altLang="en-US" sz="3600" dirty="0" smtClean="0">
                <a:solidFill>
                  <a:schemeClr val="tx2"/>
                </a:solidFill>
                <a:latin typeface="Arial" panose="020B0604020202020204" pitchFamily="34" charset="0"/>
                <a:cs typeface="Arial" panose="020B0604020202020204" pitchFamily="34" charset="0"/>
              </a:rPr>
              <a:t/>
            </a:r>
            <a:br>
              <a:rPr lang="en-US" altLang="en-US" sz="3600" dirty="0" smtClean="0">
                <a:solidFill>
                  <a:schemeClr val="tx2"/>
                </a:solidFill>
                <a:latin typeface="Arial" panose="020B0604020202020204" pitchFamily="34" charset="0"/>
                <a:cs typeface="Arial" panose="020B0604020202020204" pitchFamily="34" charset="0"/>
              </a:rPr>
            </a:br>
            <a:r>
              <a:rPr lang="en-US" altLang="en-US" sz="6300" dirty="0" smtClean="0">
                <a:latin typeface="Comic Sans MS" pitchFamily="66" charset="0"/>
              </a:rPr>
              <a:t>		</a:t>
            </a:r>
            <a:endParaRPr lang="en-US" altLang="en-US" sz="6300" b="1" i="1" dirty="0" smtClean="0">
              <a:solidFill>
                <a:schemeClr val="hlink"/>
              </a:solidFill>
              <a:latin typeface="Comic Sans MS" pitchFamily="66" charset="0"/>
            </a:endParaRPr>
          </a:p>
        </p:txBody>
      </p:sp>
      <p:sp>
        <p:nvSpPr>
          <p:cNvPr id="2" name="Footer Placeholder 1"/>
          <p:cNvSpPr>
            <a:spLocks noGrp="1"/>
          </p:cNvSpPr>
          <p:nvPr>
            <p:ph type="ftr" sz="quarter" idx="11"/>
          </p:nvPr>
        </p:nvSpPr>
        <p:spPr>
          <a:xfrm>
            <a:off x="1981200" y="4686300"/>
            <a:ext cx="4800600" cy="342900"/>
          </a:xfrm>
        </p:spPr>
        <p:txBody>
          <a:bodyPr/>
          <a:lstStyle/>
          <a:p>
            <a:pPr>
              <a:defRPr/>
            </a:pPr>
            <a:endParaRPr lang="en-US" altLang="en-US" dirty="0"/>
          </a:p>
        </p:txBody>
      </p:sp>
    </p:spTree>
    <p:extLst>
      <p:ext uri="{BB962C8B-B14F-4D97-AF65-F5344CB8AC3E}">
        <p14:creationId xmlns:p14="http://schemas.microsoft.com/office/powerpoint/2010/main" val="254576071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81000" y="361950"/>
            <a:ext cx="8229600" cy="839390"/>
          </a:xfrm>
        </p:spPr>
        <p:txBody>
          <a:bodyPr/>
          <a:lstStyle/>
          <a:p>
            <a:pPr algn="l" eaLnBrk="1" hangingPunct="1"/>
            <a:r>
              <a:rPr lang="en-US" altLang="en-US" sz="3200" b="1" dirty="0" smtClean="0">
                <a:solidFill>
                  <a:schemeClr val="tx2"/>
                </a:solidFill>
                <a:latin typeface="Arial" panose="020B0604020202020204" pitchFamily="34" charset="0"/>
                <a:cs typeface="Arial" panose="020B0604020202020204" pitchFamily="34" charset="0"/>
              </a:rPr>
              <a:t>Lying</a:t>
            </a:r>
            <a:r>
              <a:rPr lang="en-US" altLang="en-US" sz="3200" b="1" dirty="0" smtClean="0">
                <a:latin typeface="Arial" panose="020B0604020202020204" pitchFamily="34" charset="0"/>
                <a:cs typeface="Arial" panose="020B0604020202020204" pitchFamily="34" charset="0"/>
              </a:rPr>
              <a:t/>
            </a:r>
            <a:br>
              <a:rPr lang="en-US" altLang="en-US" sz="3200" b="1" dirty="0" smtClean="0">
                <a:latin typeface="Arial" panose="020B0604020202020204" pitchFamily="34" charset="0"/>
                <a:cs typeface="Arial" panose="020B0604020202020204" pitchFamily="34" charset="0"/>
              </a:rPr>
            </a:br>
            <a:r>
              <a:rPr lang="en-US" altLang="en-US" b="1" dirty="0" smtClean="0">
                <a:latin typeface="Comic Sans MS" pitchFamily="66" charset="0"/>
              </a:rPr>
              <a:t/>
            </a:r>
            <a:br>
              <a:rPr lang="en-US" altLang="en-US" b="1" dirty="0" smtClean="0">
                <a:latin typeface="Comic Sans MS" pitchFamily="66" charset="0"/>
              </a:rPr>
            </a:br>
            <a:endParaRPr lang="en-US" altLang="en-US" sz="6600" b="1" dirty="0" smtClean="0">
              <a:solidFill>
                <a:schemeClr val="hlink"/>
              </a:solidFill>
              <a:latin typeface="Comic Sans MS" pitchFamily="66" charset="0"/>
            </a:endParaRPr>
          </a:p>
        </p:txBody>
      </p:sp>
      <p:sp>
        <p:nvSpPr>
          <p:cNvPr id="21507" name="Rectangle 3"/>
          <p:cNvSpPr>
            <a:spLocks noGrp="1" noChangeArrowheads="1"/>
          </p:cNvSpPr>
          <p:nvPr>
            <p:ph type="body" idx="1"/>
          </p:nvPr>
        </p:nvSpPr>
        <p:spPr>
          <a:xfrm>
            <a:off x="457200" y="2286000"/>
            <a:ext cx="8229600" cy="2312194"/>
          </a:xfrm>
        </p:spPr>
        <p:txBody>
          <a:bodyPr/>
          <a:lstStyle/>
          <a:p>
            <a:pPr eaLnBrk="1" hangingPunct="1"/>
            <a:endParaRPr lang="en-US" altLang="en-US" dirty="0" smtClean="0"/>
          </a:p>
          <a:p>
            <a:pPr eaLnBrk="1" hangingPunct="1"/>
            <a:r>
              <a:rPr lang="en-US" altLang="en-US" sz="2400" dirty="0" smtClean="0">
                <a:solidFill>
                  <a:schemeClr val="bg1">
                    <a:lumMod val="50000"/>
                  </a:schemeClr>
                </a:solidFill>
              </a:rPr>
              <a:t>Making an untrue statement with intent to deceive</a:t>
            </a:r>
          </a:p>
          <a:p>
            <a:pPr eaLnBrk="1" hangingPunct="1"/>
            <a:r>
              <a:rPr lang="en-US" altLang="en-US" sz="2400" dirty="0" smtClean="0">
                <a:solidFill>
                  <a:schemeClr val="bg1">
                    <a:lumMod val="50000"/>
                  </a:schemeClr>
                </a:solidFill>
              </a:rPr>
              <a:t>Creating a false or misleading impression</a:t>
            </a:r>
          </a:p>
        </p:txBody>
      </p:sp>
      <p:pic>
        <p:nvPicPr>
          <p:cNvPr id="10244" name="Picture 6" descr="http://www.businessweek.com/the_thread/brandnewday/archives/2008/09/mccain_camp_if.html">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1" y="876300"/>
            <a:ext cx="21336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a:xfrm>
            <a:off x="2133600" y="4686300"/>
            <a:ext cx="4419600" cy="342900"/>
          </a:xfrm>
        </p:spPr>
        <p:txBody>
          <a:bodyPr/>
          <a:lstStyle/>
          <a:p>
            <a:pPr>
              <a:defRPr/>
            </a:pPr>
            <a:endParaRPr lang="en-US" altLang="en-US" dirty="0"/>
          </a:p>
        </p:txBody>
      </p:sp>
    </p:spTree>
    <p:extLst>
      <p:ext uri="{BB962C8B-B14F-4D97-AF65-F5344CB8AC3E}">
        <p14:creationId xmlns:p14="http://schemas.microsoft.com/office/powerpoint/2010/main" val="2219796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animEffect transition="in" filter="fade">
                                      <p:cBhvr>
                                        <p:cTn id="7" dur="1000"/>
                                        <p:tgtEl>
                                          <p:spTgt spid="21507">
                                            <p:txEl>
                                              <p:pRg st="1" end="1"/>
                                            </p:txEl>
                                          </p:spTgt>
                                        </p:tgtEl>
                                      </p:cBhvr>
                                    </p:animEffect>
                                    <p:anim calcmode="lin" valueType="num">
                                      <p:cBhvr>
                                        <p:cTn id="8" dur="10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150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507">
                                            <p:txEl>
                                              <p:pRg st="2" end="2"/>
                                            </p:txEl>
                                          </p:spTgt>
                                        </p:tgtEl>
                                        <p:attrNameLst>
                                          <p:attrName>style.visibility</p:attrName>
                                        </p:attrNameLst>
                                      </p:cBhvr>
                                      <p:to>
                                        <p:strVal val="visible"/>
                                      </p:to>
                                    </p:set>
                                    <p:animEffect transition="in" filter="fade">
                                      <p:cBhvr>
                                        <p:cTn id="14" dur="1000"/>
                                        <p:tgtEl>
                                          <p:spTgt spid="21507">
                                            <p:txEl>
                                              <p:pRg st="2" end="2"/>
                                            </p:txEl>
                                          </p:spTgt>
                                        </p:tgtEl>
                                      </p:cBhvr>
                                    </p:animEffect>
                                    <p:anim calcmode="lin" valueType="num">
                                      <p:cBhvr>
                                        <p:cTn id="15" dur="10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150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a:xfrm>
            <a:off x="457200" y="285750"/>
            <a:ext cx="8229600" cy="854869"/>
          </a:xfrm>
        </p:spPr>
        <p:txBody>
          <a:bodyPr/>
          <a:lstStyle/>
          <a:p>
            <a:pPr algn="l" eaLnBrk="1" hangingPunct="1"/>
            <a:r>
              <a:rPr lang="en-US" altLang="en-US" sz="3200" b="1" dirty="0" smtClean="0">
                <a:solidFill>
                  <a:schemeClr val="tx2"/>
                </a:solidFill>
                <a:latin typeface="Arial" panose="020B0604020202020204" pitchFamily="34" charset="0"/>
                <a:cs typeface="Arial" panose="020B0604020202020204" pitchFamily="34" charset="0"/>
              </a:rPr>
              <a:t>Reasons Adults Become Upset:</a:t>
            </a:r>
            <a:br>
              <a:rPr lang="en-US" altLang="en-US" sz="3200" b="1" dirty="0" smtClean="0">
                <a:solidFill>
                  <a:schemeClr val="tx2"/>
                </a:solidFill>
                <a:latin typeface="Arial" panose="020B0604020202020204" pitchFamily="34" charset="0"/>
                <a:cs typeface="Arial" panose="020B0604020202020204" pitchFamily="34" charset="0"/>
              </a:rPr>
            </a:br>
            <a:endParaRPr lang="en-US" altLang="en-US" sz="3200" b="1" i="1" dirty="0" smtClean="0">
              <a:solidFill>
                <a:schemeClr val="tx2"/>
              </a:solidFill>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a:xfrm>
            <a:off x="1524000" y="4686300"/>
            <a:ext cx="5638800" cy="342900"/>
          </a:xfrm>
        </p:spPr>
        <p:txBody>
          <a:bodyPr/>
          <a:lstStyle/>
          <a:p>
            <a:pPr>
              <a:defRPr/>
            </a:pPr>
            <a:endParaRPr lang="en-US" altLang="en-US" dirty="0"/>
          </a:p>
        </p:txBody>
      </p:sp>
    </p:spTree>
    <p:extLst>
      <p:ext uri="{BB962C8B-B14F-4D97-AF65-F5344CB8AC3E}">
        <p14:creationId xmlns:p14="http://schemas.microsoft.com/office/powerpoint/2010/main" val="285555211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81000" y="361950"/>
            <a:ext cx="8229600" cy="534590"/>
          </a:xfrm>
        </p:spPr>
        <p:txBody>
          <a:bodyPr/>
          <a:lstStyle/>
          <a:p>
            <a:pPr algn="l" eaLnBrk="1" hangingPunct="1"/>
            <a:r>
              <a:rPr lang="en-US" altLang="en-US" sz="3200" b="1" dirty="0" smtClean="0">
                <a:solidFill>
                  <a:schemeClr val="tx2"/>
                </a:solidFill>
                <a:latin typeface="Arial" panose="020B0604020202020204" pitchFamily="34" charset="0"/>
                <a:cs typeface="Arial" panose="020B0604020202020204" pitchFamily="34" charset="0"/>
              </a:rPr>
              <a:t>Typical Reactions to </a:t>
            </a:r>
            <a:r>
              <a:rPr lang="en-US" altLang="en-US" sz="3200" b="1" dirty="0" smtClean="0">
                <a:solidFill>
                  <a:schemeClr val="tx2"/>
                </a:solidFill>
                <a:latin typeface="Arial" panose="020B0604020202020204" pitchFamily="34" charset="0"/>
                <a:cs typeface="Arial" panose="020B0604020202020204" pitchFamily="34" charset="0"/>
              </a:rPr>
              <a:t>Lying:</a:t>
            </a:r>
            <a:endParaRPr lang="en-US" altLang="en-US" sz="3200" b="1" dirty="0" smtClean="0">
              <a:solidFill>
                <a:schemeClr val="tx2"/>
              </a:solidFill>
              <a:latin typeface="Arial" panose="020B0604020202020204" pitchFamily="34" charset="0"/>
              <a:cs typeface="Arial" panose="020B0604020202020204" pitchFamily="34" charset="0"/>
            </a:endParaRPr>
          </a:p>
        </p:txBody>
      </p:sp>
      <p:sp>
        <p:nvSpPr>
          <p:cNvPr id="12291" name="Rectangle 3"/>
          <p:cNvSpPr>
            <a:spLocks noGrp="1" noChangeArrowheads="1"/>
          </p:cNvSpPr>
          <p:nvPr>
            <p:ph type="body" idx="1"/>
          </p:nvPr>
        </p:nvSpPr>
        <p:spPr>
          <a:xfrm>
            <a:off x="457200" y="857250"/>
            <a:ext cx="8229600" cy="3740944"/>
          </a:xfrm>
        </p:spPr>
        <p:txBody>
          <a:bodyPr/>
          <a:lstStyle/>
          <a:p>
            <a:pPr lvl="2" eaLnBrk="1" hangingPunct="1">
              <a:buFont typeface="Wingdings" pitchFamily="2" charset="2"/>
              <a:buNone/>
            </a:pPr>
            <a:endParaRPr lang="en-US" altLang="en-US" dirty="0" smtClean="0"/>
          </a:p>
        </p:txBody>
      </p:sp>
      <p:sp>
        <p:nvSpPr>
          <p:cNvPr id="2" name="Footer Placeholder 1"/>
          <p:cNvSpPr>
            <a:spLocks noGrp="1"/>
          </p:cNvSpPr>
          <p:nvPr>
            <p:ph type="ftr" sz="quarter" idx="11"/>
          </p:nvPr>
        </p:nvSpPr>
        <p:spPr>
          <a:xfrm>
            <a:off x="3124200" y="4686300"/>
            <a:ext cx="4038600" cy="342900"/>
          </a:xfrm>
        </p:spPr>
        <p:txBody>
          <a:bodyPr/>
          <a:lstStyle/>
          <a:p>
            <a:pPr>
              <a:defRPr/>
            </a:pPr>
            <a:endParaRPr lang="en-US" altLang="en-US" dirty="0"/>
          </a:p>
        </p:txBody>
      </p:sp>
    </p:spTree>
    <p:extLst>
      <p:ext uri="{BB962C8B-B14F-4D97-AF65-F5344CB8AC3E}">
        <p14:creationId xmlns:p14="http://schemas.microsoft.com/office/powerpoint/2010/main" val="110363618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361950"/>
            <a:ext cx="8229600" cy="854869"/>
          </a:xfrm>
        </p:spPr>
        <p:txBody>
          <a:bodyPr/>
          <a:lstStyle/>
          <a:p>
            <a:pPr algn="l" eaLnBrk="1" hangingPunct="1"/>
            <a:r>
              <a:rPr lang="en-US" altLang="en-US" sz="3200" b="1" dirty="0" smtClean="0">
                <a:solidFill>
                  <a:schemeClr val="tx2"/>
                </a:solidFill>
                <a:latin typeface="Arial" panose="020B0604020202020204" pitchFamily="34" charset="0"/>
                <a:cs typeface="Arial" panose="020B0604020202020204" pitchFamily="34" charset="0"/>
              </a:rPr>
              <a:t>The Best Lie Ever Told…</a:t>
            </a:r>
          </a:p>
        </p:txBody>
      </p:sp>
      <p:sp>
        <p:nvSpPr>
          <p:cNvPr id="13315" name="Rectangle 3"/>
          <p:cNvSpPr>
            <a:spLocks noGrp="1" noChangeArrowheads="1"/>
          </p:cNvSpPr>
          <p:nvPr>
            <p:ph type="body" idx="1"/>
          </p:nvPr>
        </p:nvSpPr>
        <p:spPr/>
        <p:txBody>
          <a:bodyPr/>
          <a:lstStyle/>
          <a:p>
            <a:pPr eaLnBrk="1" hangingPunct="1"/>
            <a:r>
              <a:rPr lang="en-US" altLang="en-US" sz="2400" dirty="0" smtClean="0">
                <a:solidFill>
                  <a:srgbClr val="646569"/>
                </a:solidFill>
              </a:rPr>
              <a:t>By a politician;</a:t>
            </a:r>
          </a:p>
          <a:p>
            <a:pPr eaLnBrk="1" hangingPunct="1"/>
            <a:r>
              <a:rPr lang="en-US" altLang="en-US" sz="2400" dirty="0" smtClean="0">
                <a:solidFill>
                  <a:srgbClr val="646569"/>
                </a:solidFill>
              </a:rPr>
              <a:t>In an advertisement;</a:t>
            </a:r>
          </a:p>
          <a:p>
            <a:pPr eaLnBrk="1" hangingPunct="1"/>
            <a:r>
              <a:rPr lang="en-US" altLang="en-US" sz="2400" dirty="0" smtClean="0">
                <a:solidFill>
                  <a:srgbClr val="646569"/>
                </a:solidFill>
              </a:rPr>
              <a:t>To a police officer for speeding;</a:t>
            </a:r>
          </a:p>
          <a:p>
            <a:pPr eaLnBrk="1" hangingPunct="1"/>
            <a:r>
              <a:rPr lang="en-US" altLang="en-US" sz="2400" dirty="0" smtClean="0">
                <a:solidFill>
                  <a:srgbClr val="646569"/>
                </a:solidFill>
              </a:rPr>
              <a:t>By a child in care;</a:t>
            </a:r>
          </a:p>
          <a:p>
            <a:pPr eaLnBrk="1" hangingPunct="1"/>
            <a:r>
              <a:rPr lang="en-US" altLang="en-US" sz="2400" dirty="0" smtClean="0">
                <a:solidFill>
                  <a:srgbClr val="646569"/>
                </a:solidFill>
              </a:rPr>
              <a:t>By someone in this group.</a:t>
            </a:r>
          </a:p>
        </p:txBody>
      </p:sp>
      <p:pic>
        <p:nvPicPr>
          <p:cNvPr id="13316" name="Picture 5" descr="MCj0361212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953000" y="2724150"/>
            <a:ext cx="3117743" cy="1452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a:xfrm>
            <a:off x="2438401" y="4686300"/>
            <a:ext cx="3971925" cy="342900"/>
          </a:xfrm>
        </p:spPr>
        <p:txBody>
          <a:bodyPr/>
          <a:lstStyle/>
          <a:p>
            <a:pPr>
              <a:defRPr/>
            </a:pPr>
            <a:endParaRPr lang="en-US" altLang="en-US" dirty="0"/>
          </a:p>
        </p:txBody>
      </p:sp>
    </p:spTree>
    <p:extLst>
      <p:ext uri="{BB962C8B-B14F-4D97-AF65-F5344CB8AC3E}">
        <p14:creationId xmlns:p14="http://schemas.microsoft.com/office/powerpoint/2010/main" val="315793640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a:xfrm>
            <a:off x="457200" y="361950"/>
            <a:ext cx="8229600" cy="854869"/>
          </a:xfrm>
        </p:spPr>
        <p:txBody>
          <a:bodyPr/>
          <a:lstStyle/>
          <a:p>
            <a:pPr algn="l" eaLnBrk="1" hangingPunct="1"/>
            <a:r>
              <a:rPr lang="en-US" altLang="en-US" sz="3200" b="1" dirty="0" smtClean="0">
                <a:solidFill>
                  <a:schemeClr val="tx2"/>
                </a:solidFill>
                <a:latin typeface="Arial" panose="020B0604020202020204" pitchFamily="34" charset="0"/>
                <a:cs typeface="Arial" panose="020B0604020202020204" pitchFamily="34" charset="0"/>
              </a:rPr>
              <a:t>Reasons People </a:t>
            </a:r>
            <a:r>
              <a:rPr lang="en-US" altLang="en-US" sz="3200" b="1" dirty="0" smtClean="0">
                <a:solidFill>
                  <a:schemeClr val="tx2"/>
                </a:solidFill>
                <a:latin typeface="Arial" panose="020B0604020202020204" pitchFamily="34" charset="0"/>
                <a:cs typeface="Arial" panose="020B0604020202020204" pitchFamily="34" charset="0"/>
              </a:rPr>
              <a:t>Lie:</a:t>
            </a:r>
            <a:endParaRPr lang="en-US" altLang="en-US" sz="3200" b="1" dirty="0" smtClean="0">
              <a:solidFill>
                <a:schemeClr val="tx2"/>
              </a:solidFill>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a:xfrm>
            <a:off x="2514600" y="4686300"/>
            <a:ext cx="4191000" cy="342900"/>
          </a:xfrm>
        </p:spPr>
        <p:txBody>
          <a:bodyPr/>
          <a:lstStyle/>
          <a:p>
            <a:pPr>
              <a:defRPr/>
            </a:pPr>
            <a:endParaRPr lang="en-US" altLang="en-US" dirty="0"/>
          </a:p>
        </p:txBody>
      </p:sp>
    </p:spTree>
    <p:extLst>
      <p:ext uri="{BB962C8B-B14F-4D97-AF65-F5344CB8AC3E}">
        <p14:creationId xmlns:p14="http://schemas.microsoft.com/office/powerpoint/2010/main" val="26863412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Cov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ction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ten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7DE4E1FF2852C4AB94E009ECD2CE37F" ma:contentTypeVersion="1" ma:contentTypeDescription="Create a new document." ma:contentTypeScope="" ma:versionID="eb85edbaba29c6168d05838dd3bcaa64">
  <xsd:schema xmlns:xsd="http://www.w3.org/2001/XMLSchema" xmlns:xs="http://www.w3.org/2001/XMLSchema" xmlns:p="http://schemas.microsoft.com/office/2006/metadata/properties" xmlns:ns2="d7ba0638-ee3c-42f0-be76-41efb289a28a" targetNamespace="http://schemas.microsoft.com/office/2006/metadata/properties" ma:root="true" ma:fieldsID="0599839fb040190b03bf4f257d2257fd" ns2:_="">
    <xsd:import namespace="d7ba0638-ee3c-42f0-be76-41efb289a28a"/>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ba0638-ee3c-42f0-be76-41efb289a28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F86441-E60D-4495-9820-50FFC7B27329}">
  <ds:schemaRefs>
    <ds:schemaRef ds:uri="http://schemas.microsoft.com/office/2006/metadata/properties"/>
    <ds:schemaRef ds:uri="http://purl.org/dc/elements/1.1/"/>
    <ds:schemaRef ds:uri="d7ba0638-ee3c-42f0-be76-41efb289a28a"/>
    <ds:schemaRef ds:uri="http://schemas.microsoft.com/office/2006/documentManagement/types"/>
    <ds:schemaRef ds:uri="http://purl.org/dc/terms/"/>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373712F-8FAF-4E78-8CC0-FB8B33919E50}">
  <ds:schemaRefs>
    <ds:schemaRef ds:uri="http://schemas.microsoft.com/sharepoint/v3/contenttype/forms"/>
  </ds:schemaRefs>
</ds:datastoreItem>
</file>

<file path=customXml/itemProps3.xml><?xml version="1.0" encoding="utf-8"?>
<ds:datastoreItem xmlns:ds="http://schemas.openxmlformats.org/officeDocument/2006/customXml" ds:itemID="{CD5EBFF1-1AC8-41C7-A2AD-72D9C59AE1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ba0638-ee3c-42f0-be76-41efb289a2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5225</TotalTime>
  <Words>314</Words>
  <Application>Microsoft Office PowerPoint</Application>
  <PresentationFormat>On-screen Show (16:9)</PresentationFormat>
  <Paragraphs>108</Paragraphs>
  <Slides>19</Slides>
  <Notes>13</Notes>
  <HiddenSlides>0</HiddenSlides>
  <MMClips>0</MMClips>
  <ScaleCrop>false</ScaleCrop>
  <HeadingPairs>
    <vt:vector size="4" baseType="variant">
      <vt:variant>
        <vt:lpstr>Theme</vt:lpstr>
      </vt:variant>
      <vt:variant>
        <vt:i4>5</vt:i4>
      </vt:variant>
      <vt:variant>
        <vt:lpstr>Slide Titles</vt:lpstr>
      </vt:variant>
      <vt:variant>
        <vt:i4>19</vt:i4>
      </vt:variant>
    </vt:vector>
  </HeadingPairs>
  <TitlesOfParts>
    <vt:vector size="24" baseType="lpstr">
      <vt:lpstr>Cover Master</vt:lpstr>
      <vt:lpstr>Section Master</vt:lpstr>
      <vt:lpstr>Content Master</vt:lpstr>
      <vt:lpstr>2_Custom Design</vt:lpstr>
      <vt:lpstr>3_Custom Design</vt:lpstr>
      <vt:lpstr>PowerPoint Presentation</vt:lpstr>
      <vt:lpstr>Expectations?</vt:lpstr>
      <vt:lpstr>Training Outcomes:</vt:lpstr>
      <vt:lpstr>To Tell the Truth…  Warm-Up    </vt:lpstr>
      <vt:lpstr>Lying  </vt:lpstr>
      <vt:lpstr>Reasons Adults Become Upset: </vt:lpstr>
      <vt:lpstr>Typical Reactions to Lying:</vt:lpstr>
      <vt:lpstr>The Best Lie Ever Told…</vt:lpstr>
      <vt:lpstr>Reasons People Lie:</vt:lpstr>
      <vt:lpstr>Cycle of Need</vt:lpstr>
      <vt:lpstr>Cycle of Mistrust</vt:lpstr>
      <vt:lpstr>Tricks, Lies and Parenting</vt:lpstr>
      <vt:lpstr>PowerPoint Presentation</vt:lpstr>
      <vt:lpstr> </vt:lpstr>
      <vt:lpstr>PowerPoint Presentation</vt:lpstr>
      <vt:lpstr>Goals of Discipline</vt:lpstr>
      <vt:lpstr>PowerPoint Presentation</vt:lpstr>
      <vt:lpstr>PowerPoint Presentation</vt:lpstr>
      <vt:lpstr>Unregistered and want training credit? Before class ends, enter the following into (private) text chat to the instructor or to the in-class tech support:</vt:lpstr>
    </vt:vector>
  </TitlesOfParts>
  <Company>New York State - Office of General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Warner, Jennifer</dc:creator>
  <cp:lastModifiedBy>Diana Shultz</cp:lastModifiedBy>
  <cp:revision>143</cp:revision>
  <cp:lastPrinted>2015-03-17T15:33:29Z</cp:lastPrinted>
  <dcterms:created xsi:type="dcterms:W3CDTF">2014-12-09T18:34:34Z</dcterms:created>
  <dcterms:modified xsi:type="dcterms:W3CDTF">2015-08-25T14:51:47Z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0x01010007DE4E1FF2852C4AB94E009ECD2CE37F</vt:lpwstr>
  </property>
</Properties>
</file>